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slide1_image_rId3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r:id="rId1" id="2147483648"/>
  </p:sldMasterIdLst>
  <p:sldIdLst>
    <p:sldId r:id="rId6" id="2144951068"/>
  </p:sldIdLst>
  <p:sldSz cy="6858000" cx="12192000"/>
  <p:notesSz cy="9144000" cx="6858000"/>
  <p:defaultTextStyle>
    <a:defPPr>
      <a:defRPr lang="fr-FR"/>
    </a:defPPr>
    <a:lvl1pPr hangingPunct="true" latinLnBrk="false" eaLnBrk="true" rtl="false" defTabSz="914400" algn="l" mar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hangingPunct="true" latinLnBrk="false" eaLnBrk="true" rtl="false" defTabSz="914400" algn="l" marL="457200">
      <a:defRPr kern="1200" sz="1800">
        <a:solidFill>
          <a:schemeClr val="tx1"/>
        </a:solidFill>
        <a:latin typeface="+mn-lt"/>
        <a:ea typeface="+mn-ea"/>
        <a:cs typeface="+mn-cs"/>
      </a:defRPr>
    </a:lvl2pPr>
    <a:lvl3pPr hangingPunct="true" latinLnBrk="false" eaLnBrk="true" rtl="false" defTabSz="914400" algn="l" marL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hangingPunct="true" latinLnBrk="false" eaLnBrk="true" rtl="false" defTabSz="914400" algn="l" marL="1371600">
      <a:defRPr kern="1200" sz="1800">
        <a:solidFill>
          <a:schemeClr val="tx1"/>
        </a:solidFill>
        <a:latin typeface="+mn-lt"/>
        <a:ea typeface="+mn-ea"/>
        <a:cs typeface="+mn-cs"/>
      </a:defRPr>
    </a:lvl4pPr>
    <a:lvl5pPr hangingPunct="true" latinLnBrk="false" eaLnBrk="true" rtl="false" defTabSz="914400" algn="l" marL="1828800">
      <a:defRPr kern="1200" sz="1800">
        <a:solidFill>
          <a:schemeClr val="tx1"/>
        </a:solidFill>
        <a:latin typeface="+mn-lt"/>
        <a:ea typeface="+mn-ea"/>
        <a:cs typeface="+mn-cs"/>
      </a:defRPr>
    </a:lvl5pPr>
    <a:lvl6pPr hangingPunct="true" latinLnBrk="false" eaLnBrk="true" rtl="false" defTabSz="914400" algn="l" marL="2286000">
      <a:defRPr kern="1200" sz="1800">
        <a:solidFill>
          <a:schemeClr val="tx1"/>
        </a:solidFill>
        <a:latin typeface="+mn-lt"/>
        <a:ea typeface="+mn-ea"/>
        <a:cs typeface="+mn-cs"/>
      </a:defRPr>
    </a:lvl6pPr>
    <a:lvl7pPr hangingPunct="true" latinLnBrk="false" eaLnBrk="true" rtl="false" defTabSz="914400" algn="l" marL="2743200">
      <a:defRPr kern="1200" sz="1800">
        <a:solidFill>
          <a:schemeClr val="tx1"/>
        </a:solidFill>
        <a:latin typeface="+mn-lt"/>
        <a:ea typeface="+mn-ea"/>
        <a:cs typeface="+mn-cs"/>
      </a:defRPr>
    </a:lvl7pPr>
    <a:lvl8pPr hangingPunct="true" latinLnBrk="false" eaLnBrk="true" rtl="false" defTabSz="914400" algn="l" marL="3200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hangingPunct="true" latinLnBrk="false" eaLnBrk="true" rtl="false" defTabSz="914400" algn="l" marL="36576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3" Type="http://schemas.openxmlformats.org/officeDocument/2006/relationships/viewProps" Target="viewProps.xml"></Relationship><Relationship Id="rId2" Type="http://schemas.openxmlformats.org/officeDocument/2006/relationships/presProps" Target="presProps.xml"></Relationship><Relationship Id="rId1" Type="http://schemas.openxmlformats.org/officeDocument/2006/relationships/slideMaster" Target="slideMasters/slideMaster1.xml"></Relationship><Relationship Id="rId5" Type="http://schemas.openxmlformats.org/officeDocument/2006/relationships/tableStyles" Target="tableStyles.xml"></Relationship><Relationship Id="rId4" Type="http://schemas.openxmlformats.org/officeDocument/2006/relationships/theme" Target="theme/theme1.xml"></Relationship><Relationship Id="rId6" Type="http://schemas.openxmlformats.org/officeDocument/2006/relationships/slide" Target="slides/slide1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ctrTitle"/>
          </p:nvPr>
        </p:nvSpPr>
        <p:spPr>
          <a:xfrm>
            <a:off y="1122363" x="1524000"/>
            <a:ext cy="2387600" cx="9144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Sous-titre 2" id="3"/>
          <p:cNvSpPr>
            <a:spLocks noGrp="true"/>
          </p:cNvSpPr>
          <p:nvPr>
            <p:ph idx="1" type="subTitle"/>
          </p:nvPr>
        </p:nvSpPr>
        <p:spPr>
          <a:xfrm>
            <a:off y="3602038" x="1524000"/>
            <a:ext cy="1655762" cx="9144000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smtClean="false" lang="fr-FR"/>
              <a:t>Modifiez le style des sous-titres du masque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4769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10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itleAndTx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vertical 1" id="2"/>
          <p:cNvSpPr>
            <a:spLocks noGrp="true"/>
          </p:cNvSpPr>
          <p:nvPr>
            <p:ph orient="vert" type="title"/>
          </p:nvPr>
        </p:nvSpPr>
        <p:spPr>
          <a:xfrm>
            <a:off y="365125" x="8724900"/>
            <a:ext cy="5811838" cx="2628900"/>
          </a:xfrm>
        </p:spPr>
        <p:txBody>
          <a:bodyPr vert="eaVert"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>
          <a:xfrm>
            <a:off y="365125" x="838200"/>
            <a:ext cy="5811838" cx="7734300"/>
          </a:xfrm>
        </p:spPr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4421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2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1825625" x="838200"/>
            <a:ext cy="4351338" cx="10515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4881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3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secHead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1709738" x="831850"/>
            <a:ext cy="2852737" cx="10515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4589463" x="831850"/>
            <a:ext cy="1500187" cx="10515600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66652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4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Obj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 sz="half"/>
          </p:nvPr>
        </p:nvSpPr>
        <p:spPr>
          <a:xfrm>
            <a:off y="1825625" x="838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3" sz="quarter" type="ftr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9343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5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TxTwoObj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365125" x="839788"/>
            <a:ext cy="1325563" cx="10515600"/>
          </a:xfrm>
        </p:spPr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681163" x="839788"/>
            <a:ext cy="823912" cx="5157787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2505075" x="839788"/>
            <a:ext cy="3684588" cx="5157787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4" id="5"/>
          <p:cNvSpPr>
            <a:spLocks noGrp="true"/>
          </p:cNvSpPr>
          <p:nvPr>
            <p:ph idx="3" sz="quarter" type="body"/>
          </p:nvPr>
        </p:nvSpPr>
        <p:spPr>
          <a:xfrm>
            <a:off y="1681163" x="6172200"/>
            <a:ext cy="823912" cx="5183188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5" id="6"/>
          <p:cNvSpPr>
            <a:spLocks noGrp="true"/>
          </p:cNvSpPr>
          <p:nvPr>
            <p:ph idx="4" sz="quarter"/>
          </p:nvPr>
        </p:nvSpPr>
        <p:spPr>
          <a:xfrm>
            <a:off y="2505075" x="6172200"/>
            <a:ext cy="3684588" cx="5183188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6" id="7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8" id="9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88440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6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Only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e la date 2" id="3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3" id="4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4" id="5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312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7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blank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e la date 1" id="2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2" id="3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3" id="4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82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8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Tx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457200" x="839788"/>
            <a:ext cy="1600200" cx="39322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987425" x="5183188"/>
            <a:ext cy="4873625" cx="6172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3" id="4"/>
          <p:cNvSpPr>
            <a:spLocks noGrp="true"/>
          </p:cNvSpPr>
          <p:nvPr>
            <p:ph idx="2" sz="half" type="body"/>
          </p:nvPr>
        </p:nvSpPr>
        <p:spPr>
          <a:xfrm>
            <a:off y="2057400" x="839788"/>
            <a:ext cy="3811588" cx="3932237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4907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9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x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99636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></Relationship><Relationship Id="rId3" Type="http://schemas.openxmlformats.org/officeDocument/2006/relationships/slideLayout" Target="../slideLayouts/slideLayout3.xml"></Relationship><Relationship Id="rId7" Type="http://schemas.openxmlformats.org/officeDocument/2006/relationships/slideLayout" Target="../slideLayouts/slideLayout7.xml"></Relationship><Relationship Id="rId2" Type="http://schemas.openxmlformats.org/officeDocument/2006/relationships/slideLayout" Target="../slideLayouts/slideLayout2.xml"></Relationship><Relationship Id="rId1" Type="http://schemas.openxmlformats.org/officeDocument/2006/relationships/slideLayout" Target="../slideLayouts/slideLayout1.xml"></Relationship><Relationship Id="rId6" Type="http://schemas.openxmlformats.org/officeDocument/2006/relationships/slideLayout" Target="../slideLayouts/slideLayout6.xml"></Relationship><Relationship Id="rId11" Type="http://schemas.openxmlformats.org/officeDocument/2006/relationships/theme" Target="../theme/theme1.xml"></Relationship><Relationship Id="rId5" Type="http://schemas.openxmlformats.org/officeDocument/2006/relationships/slideLayout" Target="../slideLayouts/slideLayout5.xml"></Relationship><Relationship Id="rId10" Type="http://schemas.openxmlformats.org/officeDocument/2006/relationships/slideLayout" Target="../slideLayouts/slideLayout10.xml"></Relationship><Relationship Id="rId4" Type="http://schemas.openxmlformats.org/officeDocument/2006/relationships/slideLayout" Target="../slideLayouts/slideLayout4.xml"></Relationship><Relationship Id="rId9" Type="http://schemas.openxmlformats.org/officeDocument/2006/relationships/slideLayout" Target="../slideLayouts/slideLayout9.xml"></Relationship></Relationships>
</file>

<file path=ppt/slideMasters/slideMaster1.xml><?xml version="1.0" encoding="utf-8"?>
<p:sldMaster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u titre 1" id="2"/>
          <p:cNvSpPr>
            <a:spLocks noGrp="true"/>
          </p:cNvSpPr>
          <p:nvPr>
            <p:ph type="title"/>
          </p:nvPr>
        </p:nvSpPr>
        <p:spPr>
          <a:xfrm>
            <a:off y="360000" x="838200"/>
            <a:ext cy="1325563" cx="10515600"/>
          </a:xfrm>
          <a:prstGeom prst="rect">
            <a:avLst/>
          </a:prstGeom>
        </p:spPr>
        <p:txBody>
          <a:bodyPr anchor="ctr" rtlCol="false" bIns="45720" rIns="91440" tIns="45720" lIns="91440" vert="horz">
            <a:normAutofit/>
          </a:bodyPr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825625" x="838200"/>
            <a:ext cy="4351338" cx="10515600"/>
          </a:xfrm>
          <a:prstGeom prst="rect">
            <a:avLst/>
          </a:prstGeom>
        </p:spPr>
        <p:txBody>
          <a:bodyPr rtlCol="false" bIns="45720" rIns="91440" tIns="45720" lIns="91440" vert="horz">
            <a:normAutofit/>
          </a:bodyPr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2" sz="half" type="dt"/>
          </p:nvPr>
        </p:nvSpPr>
        <p:spPr>
          <a:xfrm>
            <a:off y="6356350" x="8382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3" sz="quarter" type="ftr"/>
          </p:nvPr>
        </p:nvSpPr>
        <p:spPr>
          <a:xfrm>
            <a:off y="6356350" x="4038600"/>
            <a:ext cy="365125" cx="41148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4" sz="quarter" type="sldNum"/>
          </p:nvPr>
        </p:nvSpPr>
        <p:spPr>
          <a:xfrm>
            <a:off y="6356350" x="86106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819716"/>
      </p:ext>
    </p:extLst>
  </p:cSld>
  <p:clrMap folHlink="folHlink" hlink="hlink" accent6="accent6" accent5="accent5" accent4="accent4" accent3="accent3" accent2="accent2" accent1="accent1" tx2="dk2" bg2="lt2" tx1="dk1" bg1="lt1"/>
  <p:sldLayoutIdLst>
    <p:sldLayoutId r:id="rId1" id="2147483649"/>
    <p:sldLayoutId r:id="rId2" id="2147483650"/>
    <p:sldLayoutId r:id="rId3" id="2147483651"/>
    <p:sldLayoutId r:id="rId4" id="2147483652"/>
    <p:sldLayoutId r:id="rId5" id="2147483653"/>
    <p:sldLayoutId r:id="rId6" id="2147483654"/>
    <p:sldLayoutId r:id="rId7" id="2147483655"/>
    <p:sldLayoutId r:id="rId8" id="2147483656"/>
    <p:sldLayoutId r:id="rId9" id="2147483658"/>
    <p:sldLayoutId r:id="rId10" id="2147483659"/>
  </p:sldLayoutIdLst>
  <p:timing>
    <p:tnLst>
      <p:par>
        <p:cTn nodeType="tmRoot" restart="never" dur="indefinite" id="1"/>
      </p:par>
    </p:tnLst>
  </p:timing>
  <p:txStyles>
    <p:titleStyle>
      <a:lvl1pPr hangingPunct="true" latinLnBrk="false" eaLnBrk="true" rtl="false" defTabSz="914400" algn="l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hangingPunct="true" latinLnBrk="false" eaLnBrk="true" rtl="false" defTabSz="914400" algn="l" indent="-228600" marL="228600">
        <a:lnSpc>
          <a:spcPct val="90000"/>
        </a:lnSpc>
        <a:spcBef>
          <a:spcPts val="1000"/>
        </a:spcBef>
        <a:buFont charset="0" pitchFamily="34" panose="020B060402020202020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indent="-228600" marL="685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indent="-228600" marL="1143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indent="-228600" marL="1600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indent="-228600" marL="20574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indent="-228600" marL="25146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indent="-228600" marL="2971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indent="-228600" marL="3429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indent="-228600" marL="3886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hangingPunct="true" latinLnBrk="false" eaLnBrk="true" rtl="false" defTabSz="914400" algn="l" mar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marL="45720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marL="91440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marL="137160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marL="182880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marL="228600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marL="274320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marL="320040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marL="365760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3" Type="http://schemas.openxmlformats.org/officeDocument/2006/relationships/image" Target="../media/slide1_image_rId3.png"/></Relationships>
</file>

<file path=ppt/slides/slide1.xml><?xml version="1.0" encoding="utf-8"?>
<p:sld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grp3" id="3"/>
          <p:cNvGrpSpPr/>
          <p:nvPr/>
        </p:nvGrpSpPr>
        <p:grpSpPr>
          <a:xfrm>
            <a:off y="1825625" x="838200"/>
            <a:ext cy="4351338" cx="10515600"/>
            <a:chOff y="1825625" x="838200"/>
            <a:chExt cy="4351338" cx="10515600"/>
          </a:xfrm>
        </p:grpSpPr>
        <p:sp>
          <p:nvSpPr>
            <p:cNvPr name="rc4" id="4"/>
            <p:cNvSpPr/>
            <p:nvPr/>
          </p:nvSpPr>
          <p:spPr>
            <a:xfrm>
              <a:off y="1825625" x="838200"/>
              <a:ext cy="4351337" cx="10515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cap="rnd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c5" id="5"/>
            <p:cNvSpPr/>
            <p:nvPr/>
          </p:nvSpPr>
          <p:spPr>
            <a:xfrm>
              <a:off y="1895214" x="1255481"/>
              <a:ext cy="3907141" cx="9311768"/>
            </a:xfrm>
            <a:prstGeom prst="rect">
              <a:avLst/>
            </a:prstGeom>
            <a:solidFill>
              <a:srgbClr val="EBEBEB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pl6" id="6"/>
            <p:cNvSpPr/>
            <p:nvPr/>
          </p:nvSpPr>
          <p:spPr>
            <a:xfrm>
              <a:off y="5413332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7" id="7"/>
            <p:cNvSpPr/>
            <p:nvPr/>
          </p:nvSpPr>
          <p:spPr>
            <a:xfrm>
              <a:off y="4567631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" id="8"/>
            <p:cNvSpPr/>
            <p:nvPr/>
          </p:nvSpPr>
          <p:spPr>
            <a:xfrm>
              <a:off y="3721929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9" id="9"/>
            <p:cNvSpPr/>
            <p:nvPr/>
          </p:nvSpPr>
          <p:spPr>
            <a:xfrm>
              <a:off y="2876227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0" id="10"/>
            <p:cNvSpPr/>
            <p:nvPr/>
          </p:nvSpPr>
          <p:spPr>
            <a:xfrm>
              <a:off y="2030526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1" id="11"/>
            <p:cNvSpPr/>
            <p:nvPr/>
          </p:nvSpPr>
          <p:spPr>
            <a:xfrm>
              <a:off y="1895214" x="1650605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2" id="12"/>
            <p:cNvSpPr/>
            <p:nvPr/>
          </p:nvSpPr>
          <p:spPr>
            <a:xfrm>
              <a:off y="1895214" x="3815076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3" id="13"/>
            <p:cNvSpPr/>
            <p:nvPr/>
          </p:nvSpPr>
          <p:spPr>
            <a:xfrm>
              <a:off y="1895214" x="5979546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4" id="14"/>
            <p:cNvSpPr/>
            <p:nvPr/>
          </p:nvSpPr>
          <p:spPr>
            <a:xfrm>
              <a:off y="1895214" x="8144017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5" id="15"/>
            <p:cNvSpPr/>
            <p:nvPr/>
          </p:nvSpPr>
          <p:spPr>
            <a:xfrm>
              <a:off y="1895214" x="10308487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6" id="16"/>
            <p:cNvSpPr/>
            <p:nvPr/>
          </p:nvSpPr>
          <p:spPr>
            <a:xfrm>
              <a:off y="4990481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7" id="17"/>
            <p:cNvSpPr/>
            <p:nvPr/>
          </p:nvSpPr>
          <p:spPr>
            <a:xfrm>
              <a:off y="4144780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8" id="18"/>
            <p:cNvSpPr/>
            <p:nvPr/>
          </p:nvSpPr>
          <p:spPr>
            <a:xfrm>
              <a:off y="3299078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9" id="19"/>
            <p:cNvSpPr/>
            <p:nvPr/>
          </p:nvSpPr>
          <p:spPr>
            <a:xfrm>
              <a:off y="2453377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0" id="20"/>
            <p:cNvSpPr/>
            <p:nvPr/>
          </p:nvSpPr>
          <p:spPr>
            <a:xfrm>
              <a:off y="1895214" x="2732840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1" id="21"/>
            <p:cNvSpPr/>
            <p:nvPr/>
          </p:nvSpPr>
          <p:spPr>
            <a:xfrm>
              <a:off y="1895214" x="4897311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2" id="22"/>
            <p:cNvSpPr/>
            <p:nvPr/>
          </p:nvSpPr>
          <p:spPr>
            <a:xfrm>
              <a:off y="1895214" x="7061781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3" id="23"/>
            <p:cNvSpPr/>
            <p:nvPr/>
          </p:nvSpPr>
          <p:spPr>
            <a:xfrm>
              <a:off y="1895214" x="9226252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4" id="24"/>
            <p:cNvSpPr/>
            <p:nvPr/>
          </p:nvSpPr>
          <p:spPr>
            <a:xfrm>
              <a:off y="4771144" x="4049986"/>
              <a:ext cy="49651" cx="49651"/>
            </a:xfrm>
            <a:prstGeom prst="ellipse">
              <a:avLst/>
            </a:prstGeom>
            <a:solidFill>
              <a:srgbClr val="346E9D">
                <a:alpha val="100000"/>
              </a:srgbClr>
            </a:solidFill>
            <a:ln cap="rnd" w="9000">
              <a:solidFill>
                <a:srgbClr val="346E9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5" id="25"/>
            <p:cNvSpPr/>
            <p:nvPr/>
          </p:nvSpPr>
          <p:spPr>
            <a:xfrm>
              <a:off y="4534348" x="4601926"/>
              <a:ext cy="49651" cx="49651"/>
            </a:xfrm>
            <a:prstGeom prst="ellipse">
              <a:avLst/>
            </a:prstGeom>
            <a:solidFill>
              <a:srgbClr val="346E9D">
                <a:alpha val="100000"/>
              </a:srgbClr>
            </a:solidFill>
            <a:ln cap="rnd" w="9000">
              <a:solidFill>
                <a:srgbClr val="346E9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6" id="26"/>
            <p:cNvSpPr/>
            <p:nvPr/>
          </p:nvSpPr>
          <p:spPr>
            <a:xfrm>
              <a:off y="3862015" x="3400645"/>
              <a:ext cy="49651" cx="49651"/>
            </a:xfrm>
            <a:prstGeom prst="ellipse">
              <a:avLst/>
            </a:prstGeom>
            <a:solidFill>
              <a:srgbClr val="336A98">
                <a:alpha val="100000"/>
              </a:srgbClr>
            </a:solidFill>
            <a:ln cap="rnd" w="9000">
              <a:solidFill>
                <a:srgbClr val="336A9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7" id="27"/>
            <p:cNvSpPr/>
            <p:nvPr/>
          </p:nvSpPr>
          <p:spPr>
            <a:xfrm>
              <a:off y="3511049" x="5337846"/>
              <a:ext cy="49651" cx="49651"/>
            </a:xfrm>
            <a:prstGeom prst="ellipse">
              <a:avLst/>
            </a:prstGeom>
            <a:solidFill>
              <a:srgbClr val="1C3D5B">
                <a:alpha val="100000"/>
              </a:srgbClr>
            </a:solidFill>
            <a:ln cap="rnd" w="9000">
              <a:solidFill>
                <a:srgbClr val="1C3D5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8" id="28"/>
            <p:cNvSpPr/>
            <p:nvPr/>
          </p:nvSpPr>
          <p:spPr>
            <a:xfrm>
              <a:off y="4534348" x="5824852"/>
              <a:ext cy="49651" cx="49651"/>
            </a:xfrm>
            <a:prstGeom prst="ellipse">
              <a:avLst/>
            </a:prstGeom>
            <a:solidFill>
              <a:srgbClr val="1E4160">
                <a:alpha val="100000"/>
              </a:srgbClr>
            </a:solidFill>
            <a:ln cap="rnd" w="9000">
              <a:solidFill>
                <a:srgbClr val="1E416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9" id="29"/>
            <p:cNvSpPr/>
            <p:nvPr/>
          </p:nvSpPr>
          <p:spPr>
            <a:xfrm>
              <a:off y="3181225" x="5868141"/>
              <a:ext cy="49651" cx="49651"/>
            </a:xfrm>
            <a:prstGeom prst="ellipse">
              <a:avLst/>
            </a:prstGeom>
            <a:solidFill>
              <a:srgbClr val="132B43">
                <a:alpha val="100000"/>
              </a:srgbClr>
            </a:solidFill>
            <a:ln cap="rnd" w="9000">
              <a:solidFill>
                <a:srgbClr val="132B4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0" id="30"/>
            <p:cNvSpPr/>
            <p:nvPr/>
          </p:nvSpPr>
          <p:spPr>
            <a:xfrm>
              <a:off y="5033312" x="6106233"/>
              <a:ext cy="49651" cx="49651"/>
            </a:xfrm>
            <a:prstGeom prst="ellipse">
              <a:avLst/>
            </a:prstGeom>
            <a:solidFill>
              <a:srgbClr val="204465">
                <a:alpha val="100000"/>
              </a:srgbClr>
            </a:solidFill>
            <a:ln cap="rnd" w="9000">
              <a:solidFill>
                <a:srgbClr val="20446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1" id="31"/>
            <p:cNvSpPr/>
            <p:nvPr/>
          </p:nvSpPr>
          <p:spPr>
            <a:xfrm>
              <a:off y="3274252" x="5283734"/>
              <a:ext cy="49651" cx="49651"/>
            </a:xfrm>
            <a:prstGeom prst="ellipse">
              <a:avLst/>
            </a:prstGeom>
            <a:solidFill>
              <a:srgbClr val="2E618B">
                <a:alpha val="100000"/>
              </a:srgbClr>
            </a:solidFill>
            <a:ln cap="rnd" w="9000">
              <a:solidFill>
                <a:srgbClr val="2E618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2" id="32"/>
            <p:cNvSpPr/>
            <p:nvPr/>
          </p:nvSpPr>
          <p:spPr>
            <a:xfrm>
              <a:off y="2047985" x="5197156"/>
              <a:ext cy="49651" cx="49651"/>
            </a:xfrm>
            <a:prstGeom prst="ellipse">
              <a:avLst/>
            </a:prstGeom>
            <a:solidFill>
              <a:srgbClr val="356F9E">
                <a:alpha val="100000"/>
              </a:srgbClr>
            </a:solidFill>
            <a:ln cap="rnd" w="9000">
              <a:solidFill>
                <a:srgbClr val="356F9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3" id="33"/>
            <p:cNvSpPr/>
            <p:nvPr/>
          </p:nvSpPr>
          <p:spPr>
            <a:xfrm>
              <a:off y="3993099" x="5824852"/>
              <a:ext cy="49651" cx="49651"/>
            </a:xfrm>
            <a:prstGeom prst="ellipse">
              <a:avLst/>
            </a:prstGeom>
            <a:solidFill>
              <a:srgbClr val="356F9E">
                <a:alpha val="100000"/>
              </a:srgbClr>
            </a:solidFill>
            <a:ln cap="rnd" w="9000">
              <a:solidFill>
                <a:srgbClr val="356F9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4" id="34"/>
            <p:cNvSpPr/>
            <p:nvPr/>
          </p:nvSpPr>
          <p:spPr>
            <a:xfrm>
              <a:off y="3739388" x="5824852"/>
              <a:ext cy="49651" cx="49651"/>
            </a:xfrm>
            <a:prstGeom prst="ellipse">
              <a:avLst/>
            </a:prstGeom>
            <a:solidFill>
              <a:srgbClr val="356F9E">
                <a:alpha val="100000"/>
              </a:srgbClr>
            </a:solidFill>
            <a:ln cap="rnd" w="9000">
              <a:solidFill>
                <a:srgbClr val="356F9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5" id="35"/>
            <p:cNvSpPr/>
            <p:nvPr/>
          </p:nvSpPr>
          <p:spPr>
            <a:xfrm>
              <a:off y="4373664" x="7188468"/>
              <a:ext cy="49651" cx="49651"/>
            </a:xfrm>
            <a:prstGeom prst="ellipse">
              <a:avLst/>
            </a:prstGeom>
            <a:solidFill>
              <a:srgbClr val="1C3C5A">
                <a:alpha val="100000"/>
              </a:srgbClr>
            </a:solidFill>
            <a:ln cap="rnd" w="9000">
              <a:solidFill>
                <a:srgbClr val="1C3C5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6" id="36"/>
            <p:cNvSpPr/>
            <p:nvPr/>
          </p:nvSpPr>
          <p:spPr>
            <a:xfrm>
              <a:off y="4289094" x="6452548"/>
              <a:ext cy="49651" cx="49651"/>
            </a:xfrm>
            <a:prstGeom prst="ellipse">
              <a:avLst/>
            </a:prstGeom>
            <a:solidFill>
              <a:srgbClr val="1C3C5A">
                <a:alpha val="100000"/>
              </a:srgbClr>
            </a:solidFill>
            <a:ln cap="rnd" w="9000">
              <a:solidFill>
                <a:srgbClr val="1C3C5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7" id="37"/>
            <p:cNvSpPr/>
            <p:nvPr/>
          </p:nvSpPr>
          <p:spPr>
            <a:xfrm>
              <a:off y="4119954" x="6560772"/>
              <a:ext cy="49651" cx="49651"/>
            </a:xfrm>
            <a:prstGeom prst="ellipse">
              <a:avLst/>
            </a:prstGeom>
            <a:solidFill>
              <a:srgbClr val="1C3C5A">
                <a:alpha val="100000"/>
              </a:srgbClr>
            </a:solidFill>
            <a:ln cap="rnd" w="9000">
              <a:solidFill>
                <a:srgbClr val="1C3C5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8" id="38"/>
            <p:cNvSpPr/>
            <p:nvPr/>
          </p:nvSpPr>
          <p:spPr>
            <a:xfrm>
              <a:off y="4128411" x="9742544"/>
              <a:ext cy="49651" cx="49651"/>
            </a:xfrm>
            <a:prstGeom prst="ellipse">
              <a:avLst/>
            </a:prstGeom>
            <a:solidFill>
              <a:srgbClr val="18344F">
                <a:alpha val="100000"/>
              </a:srgbClr>
            </a:solidFill>
            <a:ln cap="rnd" w="9000">
              <a:solidFill>
                <a:srgbClr val="1834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9" id="39"/>
            <p:cNvSpPr/>
            <p:nvPr/>
          </p:nvSpPr>
          <p:spPr>
            <a:xfrm>
              <a:off y="4196067" x="10119161"/>
              <a:ext cy="49651" cx="49651"/>
            </a:xfrm>
            <a:prstGeom prst="ellipse">
              <a:avLst/>
            </a:prstGeom>
            <a:solidFill>
              <a:srgbClr val="1A3855">
                <a:alpha val="100000"/>
              </a:srgbClr>
            </a:solidFill>
            <a:ln cap="rnd" w="9000">
              <a:solidFill>
                <a:srgbClr val="1A385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0" id="40"/>
            <p:cNvSpPr/>
            <p:nvPr/>
          </p:nvSpPr>
          <p:spPr>
            <a:xfrm>
              <a:off y="4365207" x="9948168"/>
              <a:ext cy="49651" cx="49651"/>
            </a:xfrm>
            <a:prstGeom prst="ellipse">
              <a:avLst/>
            </a:prstGeom>
            <a:solidFill>
              <a:srgbClr val="204566">
                <a:alpha val="100000"/>
              </a:srgbClr>
            </a:solidFill>
            <a:ln cap="rnd" w="9000">
              <a:solidFill>
                <a:srgbClr val="2045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1" id="41"/>
            <p:cNvSpPr/>
            <p:nvPr/>
          </p:nvSpPr>
          <p:spPr>
            <a:xfrm>
              <a:off y="3498363" x="3140909"/>
              <a:ext cy="49651" cx="49651"/>
            </a:xfrm>
            <a:prstGeom prst="ellipse">
              <a:avLst/>
            </a:prstGeom>
            <a:solidFill>
              <a:srgbClr val="3A79AC">
                <a:alpha val="100000"/>
              </a:srgbClr>
            </a:solidFill>
            <a:ln cap="rnd" w="9000">
              <a:solidFill>
                <a:srgbClr val="3A79A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2" id="42"/>
            <p:cNvSpPr/>
            <p:nvPr/>
          </p:nvSpPr>
          <p:spPr>
            <a:xfrm>
              <a:off y="3900071" x="1874693"/>
              <a:ext cy="49651" cx="49651"/>
            </a:xfrm>
            <a:prstGeom prst="ellipse">
              <a:avLst/>
            </a:prstGeom>
            <a:solidFill>
              <a:srgbClr val="56B1F7">
                <a:alpha val="100000"/>
              </a:srgbClr>
            </a:solidFill>
            <a:ln cap="rnd" w="9000">
              <a:solidFill>
                <a:srgbClr val="56B1F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3" id="43"/>
            <p:cNvSpPr/>
            <p:nvPr/>
          </p:nvSpPr>
          <p:spPr>
            <a:xfrm>
              <a:off y="3316537" x="2350877"/>
              <a:ext cy="49651" cx="49651"/>
            </a:xfrm>
            <a:prstGeom prst="ellipse">
              <a:avLst/>
            </a:prstGeom>
            <a:solidFill>
              <a:srgbClr val="3F82B8">
                <a:alpha val="100000"/>
              </a:srgbClr>
            </a:solidFill>
            <a:ln cap="rnd" w="9000">
              <a:solidFill>
                <a:srgbClr val="3F82B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4" id="44"/>
            <p:cNvSpPr/>
            <p:nvPr/>
          </p:nvSpPr>
          <p:spPr>
            <a:xfrm>
              <a:off y="3270024" x="3714493"/>
              <a:ext cy="49651" cx="49651"/>
            </a:xfrm>
            <a:prstGeom prst="ellipse">
              <a:avLst/>
            </a:prstGeom>
            <a:solidFill>
              <a:srgbClr val="2E618C">
                <a:alpha val="100000"/>
              </a:srgbClr>
            </a:solidFill>
            <a:ln cap="rnd" w="9000">
              <a:solidFill>
                <a:srgbClr val="2E618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5" id="45"/>
            <p:cNvSpPr/>
            <p:nvPr/>
          </p:nvSpPr>
          <p:spPr>
            <a:xfrm>
              <a:off y="4597775" x="5998010"/>
              <a:ext cy="49651" cx="49651"/>
            </a:xfrm>
            <a:prstGeom prst="ellipse">
              <a:avLst/>
            </a:prstGeom>
            <a:solidFill>
              <a:srgbClr val="132B43">
                <a:alpha val="100000"/>
              </a:srgbClr>
            </a:solidFill>
            <a:ln cap="rnd" w="9000">
              <a:solidFill>
                <a:srgbClr val="132B4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6" id="46"/>
            <p:cNvSpPr/>
            <p:nvPr/>
          </p:nvSpPr>
          <p:spPr>
            <a:xfrm>
              <a:off y="4415949" x="5814030"/>
              <a:ext cy="49651" cx="49651"/>
            </a:xfrm>
            <a:prstGeom prst="ellipse">
              <a:avLst/>
            </a:prstGeom>
            <a:solidFill>
              <a:srgbClr val="1E4160">
                <a:alpha val="100000"/>
              </a:srgbClr>
            </a:solidFill>
            <a:ln cap="rnd" w="9000">
              <a:solidFill>
                <a:srgbClr val="1E416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7" id="47"/>
            <p:cNvSpPr/>
            <p:nvPr/>
          </p:nvSpPr>
          <p:spPr>
            <a:xfrm>
              <a:off y="5215137" x="6690640"/>
              <a:ext cy="49651" cx="49651"/>
            </a:xfrm>
            <a:prstGeom prst="ellipse">
              <a:avLst/>
            </a:prstGeom>
            <a:solidFill>
              <a:srgbClr val="2F638E">
                <a:alpha val="100000"/>
              </a:srgbClr>
            </a:solidFill>
            <a:ln cap="rnd" w="9000">
              <a:solidFill>
                <a:srgbClr val="2F638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8" id="48"/>
            <p:cNvSpPr/>
            <p:nvPr/>
          </p:nvSpPr>
          <p:spPr>
            <a:xfrm>
              <a:off y="4521662" x="6701463"/>
              <a:ext cy="49651" cx="49651"/>
            </a:xfrm>
            <a:prstGeom prst="ellipse">
              <a:avLst/>
            </a:prstGeom>
            <a:solidFill>
              <a:srgbClr val="1C3D5B">
                <a:alpha val="100000"/>
              </a:srgbClr>
            </a:solidFill>
            <a:ln cap="rnd" w="9000">
              <a:solidFill>
                <a:srgbClr val="1C3D5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9" id="49"/>
            <p:cNvSpPr/>
            <p:nvPr/>
          </p:nvSpPr>
          <p:spPr>
            <a:xfrm>
              <a:off y="3739388" x="2567324"/>
              <a:ext cy="49651" cx="49651"/>
            </a:xfrm>
            <a:prstGeom prst="ellipse">
              <a:avLst/>
            </a:prstGeom>
            <a:solidFill>
              <a:srgbClr val="3A79AC">
                <a:alpha val="100000"/>
              </a:srgbClr>
            </a:solidFill>
            <a:ln cap="rnd" w="9000">
              <a:solidFill>
                <a:srgbClr val="3A79A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0" id="50"/>
            <p:cNvSpPr/>
            <p:nvPr/>
          </p:nvSpPr>
          <p:spPr>
            <a:xfrm>
              <a:off y="4669660" x="3011040"/>
              <a:ext cy="49651" cx="49651"/>
            </a:xfrm>
            <a:prstGeom prst="ellipse">
              <a:avLst/>
            </a:prstGeom>
            <a:solidFill>
              <a:srgbClr val="4590CA">
                <a:alpha val="100000"/>
              </a:srgbClr>
            </a:solidFill>
            <a:ln cap="rnd" w="9000">
              <a:solidFill>
                <a:srgbClr val="4590C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1" id="51"/>
            <p:cNvSpPr/>
            <p:nvPr/>
          </p:nvSpPr>
          <p:spPr>
            <a:xfrm>
              <a:off y="4585090" x="1653917"/>
              <a:ext cy="49651" cx="49651"/>
            </a:xfrm>
            <a:prstGeom prst="ellipse">
              <a:avLst/>
            </a:prstGeom>
            <a:solidFill>
              <a:srgbClr val="306592">
                <a:alpha val="100000"/>
              </a:srgbClr>
            </a:solidFill>
            <a:ln cap="rnd" w="9000">
              <a:solidFill>
                <a:srgbClr val="30659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2" id="52"/>
            <p:cNvSpPr/>
            <p:nvPr/>
          </p:nvSpPr>
          <p:spPr>
            <a:xfrm>
              <a:off y="5599932" x="5240445"/>
              <a:ext cy="49651" cx="49651"/>
            </a:xfrm>
            <a:prstGeom prst="ellipse">
              <a:avLst/>
            </a:prstGeom>
            <a:solidFill>
              <a:srgbClr val="3F82B8">
                <a:alpha val="100000"/>
              </a:srgbClr>
            </a:solidFill>
            <a:ln cap="rnd" w="9000">
              <a:solidFill>
                <a:srgbClr val="3F82B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3" id="53"/>
            <p:cNvSpPr/>
            <p:nvPr/>
          </p:nvSpPr>
          <p:spPr>
            <a:xfrm>
              <a:off y="5177081" x="4374657"/>
              <a:ext cy="49651" cx="49651"/>
            </a:xfrm>
            <a:prstGeom prst="ellipse">
              <a:avLst/>
            </a:prstGeom>
            <a:solidFill>
              <a:srgbClr val="2C5C85">
                <a:alpha val="100000"/>
              </a:srgbClr>
            </a:solidFill>
            <a:ln cap="rnd" w="9000">
              <a:solidFill>
                <a:srgbClr val="2C5C8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4" id="54"/>
            <p:cNvSpPr/>
            <p:nvPr/>
          </p:nvSpPr>
          <p:spPr>
            <a:xfrm>
              <a:off y="5557647" x="6106233"/>
              <a:ext cy="49651" cx="49651"/>
            </a:xfrm>
            <a:prstGeom prst="ellipse">
              <a:avLst/>
            </a:prstGeom>
            <a:solidFill>
              <a:srgbClr val="29577F">
                <a:alpha val="100000"/>
              </a:srgbClr>
            </a:solidFill>
            <a:ln cap="rnd" w="9000">
              <a:solidFill>
                <a:srgbClr val="2957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5" id="55"/>
            <p:cNvSpPr/>
            <p:nvPr/>
          </p:nvSpPr>
          <p:spPr>
            <a:xfrm>
              <a:off y="3866243" x="4396301"/>
              <a:ext cy="49651" cx="49651"/>
            </a:xfrm>
            <a:prstGeom prst="ellipse">
              <a:avLst/>
            </a:prstGeom>
            <a:solidFill>
              <a:srgbClr val="3B7BAE">
                <a:alpha val="100000"/>
              </a:srgbClr>
            </a:solidFill>
            <a:ln cap="rnd" w="9000">
              <a:solidFill>
                <a:srgbClr val="3B7BA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x56" id="56"/>
            <p:cNvSpPr/>
            <p:nvPr/>
          </p:nvSpPr>
          <p:spPr>
            <a:xfrm>
              <a:off y="4953155" x="1079563"/>
              <a:ext cy="72633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16</a:t>
              </a:r>
            </a:p>
          </p:txBody>
        </p:sp>
        <p:sp>
          <p:nvSpPr>
            <p:cNvPr name="tx57" id="57"/>
            <p:cNvSpPr/>
            <p:nvPr/>
          </p:nvSpPr>
          <p:spPr>
            <a:xfrm>
              <a:off y="4107399" x="1079563"/>
              <a:ext cy="72687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18</a:t>
              </a:r>
            </a:p>
          </p:txBody>
        </p:sp>
        <p:sp>
          <p:nvSpPr>
            <p:cNvPr name="tx58" id="58"/>
            <p:cNvSpPr/>
            <p:nvPr/>
          </p:nvSpPr>
          <p:spPr>
            <a:xfrm>
              <a:off y="3261698" x="1079563"/>
              <a:ext cy="72687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name="tx59" id="59"/>
            <p:cNvSpPr/>
            <p:nvPr/>
          </p:nvSpPr>
          <p:spPr>
            <a:xfrm>
              <a:off y="2417033" x="1079563"/>
              <a:ext cy="71650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22</a:t>
              </a:r>
            </a:p>
          </p:txBody>
        </p:sp>
        <p:sp>
          <p:nvSpPr>
            <p:cNvPr name="pl60" id="60"/>
            <p:cNvSpPr/>
            <p:nvPr/>
          </p:nvSpPr>
          <p:spPr>
            <a:xfrm>
              <a:off y="4990481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1" id="61"/>
            <p:cNvSpPr/>
            <p:nvPr/>
          </p:nvSpPr>
          <p:spPr>
            <a:xfrm>
              <a:off y="4144780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2" id="62"/>
            <p:cNvSpPr/>
            <p:nvPr/>
          </p:nvSpPr>
          <p:spPr>
            <a:xfrm>
              <a:off y="3299078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3" id="63"/>
            <p:cNvSpPr/>
            <p:nvPr/>
          </p:nvSpPr>
          <p:spPr>
            <a:xfrm>
              <a:off y="2453377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4" id="64"/>
            <p:cNvSpPr/>
            <p:nvPr/>
          </p:nvSpPr>
          <p:spPr>
            <a:xfrm>
              <a:off y="5802355" x="2732840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5" id="65"/>
            <p:cNvSpPr/>
            <p:nvPr/>
          </p:nvSpPr>
          <p:spPr>
            <a:xfrm>
              <a:off y="5802355" x="4897311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6" id="66"/>
            <p:cNvSpPr/>
            <p:nvPr/>
          </p:nvSpPr>
          <p:spPr>
            <a:xfrm>
              <a:off y="5802355" x="7061781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7" id="67"/>
            <p:cNvSpPr/>
            <p:nvPr/>
          </p:nvSpPr>
          <p:spPr>
            <a:xfrm>
              <a:off y="5802355" x="9226252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x68" id="68"/>
            <p:cNvSpPr/>
            <p:nvPr/>
          </p:nvSpPr>
          <p:spPr>
            <a:xfrm>
              <a:off y="5863948" x="2704518"/>
              <a:ext cy="71650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name="tx69" id="69"/>
            <p:cNvSpPr/>
            <p:nvPr/>
          </p:nvSpPr>
          <p:spPr>
            <a:xfrm>
              <a:off y="5862911" x="4868989"/>
              <a:ext cy="72687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name="tx70" id="70"/>
            <p:cNvSpPr/>
            <p:nvPr/>
          </p:nvSpPr>
          <p:spPr>
            <a:xfrm>
              <a:off y="5864330" x="7033459"/>
              <a:ext cy="71268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name="tx71" id="71"/>
            <p:cNvSpPr/>
            <p:nvPr/>
          </p:nvSpPr>
          <p:spPr>
            <a:xfrm>
              <a:off y="5863948" x="9197930"/>
              <a:ext cy="71650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name="tx72" id="72"/>
            <p:cNvSpPr/>
            <p:nvPr/>
          </p:nvSpPr>
          <p:spPr>
            <a:xfrm>
              <a:off y="5996727" x="5838036"/>
              <a:ext cy="82810" cx="14665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wt</a:t>
              </a:r>
            </a:p>
          </p:txBody>
        </p:sp>
        <p:sp>
          <p:nvSpPr>
            <p:cNvPr name="tx73" id="73"/>
            <p:cNvSpPr/>
            <p:nvPr/>
          </p:nvSpPr>
          <p:spPr>
            <a:xfrm rot="-5400000">
              <a:off y="3803286" x="850085"/>
              <a:ext cy="90995" cx="256616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qsec</a:t>
              </a:r>
            </a:p>
          </p:txBody>
        </p:sp>
        <p:sp>
          <p:nvSpPr>
            <p:cNvPr name="rc74" id="74"/>
            <p:cNvSpPr/>
            <p:nvPr/>
          </p:nvSpPr>
          <p:spPr>
            <a:xfrm>
              <a:off y="3222585" x="10675250"/>
              <a:ext cy="1252399" cx="50096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pic>
          <p:nvPicPr>
            <p:cNvPr name="pic75" id="7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y="3415144" x="10729250"/>
              <a:ext cy="1005839" cx="201168"/>
            </a:xfrm>
            <a:prstGeom prst="rect">
              <a:avLst/>
            </a:prstGeom>
          </p:spPr>
        </p:pic>
        <p:sp>
          <p:nvSpPr>
            <p:cNvPr name="tx76" id="76"/>
            <p:cNvSpPr/>
            <p:nvPr/>
          </p:nvSpPr>
          <p:spPr>
            <a:xfrm>
              <a:off y="4267453" x="10980710"/>
              <a:ext cy="72687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3.0</a:t>
              </a:r>
            </a:p>
          </p:txBody>
        </p:sp>
        <p:sp>
          <p:nvSpPr>
            <p:cNvPr name="tx77" id="77"/>
            <p:cNvSpPr/>
            <p:nvPr/>
          </p:nvSpPr>
          <p:spPr>
            <a:xfrm>
              <a:off y="4039941" x="10980710"/>
              <a:ext cy="72687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3.5</a:t>
              </a:r>
            </a:p>
          </p:txBody>
        </p:sp>
        <p:sp>
          <p:nvSpPr>
            <p:cNvPr name="tx78" id="78"/>
            <p:cNvSpPr/>
            <p:nvPr/>
          </p:nvSpPr>
          <p:spPr>
            <a:xfrm>
              <a:off y="3812430" x="10980710"/>
              <a:ext cy="72687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4.0</a:t>
              </a:r>
            </a:p>
          </p:txBody>
        </p:sp>
        <p:sp>
          <p:nvSpPr>
            <p:cNvPr name="tx79" id="79"/>
            <p:cNvSpPr/>
            <p:nvPr/>
          </p:nvSpPr>
          <p:spPr>
            <a:xfrm>
              <a:off y="3585628" x="10980710"/>
              <a:ext cy="71978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4.5</a:t>
              </a:r>
            </a:p>
          </p:txBody>
        </p:sp>
        <p:sp>
          <p:nvSpPr>
            <p:cNvPr name="tx80" id="80"/>
            <p:cNvSpPr/>
            <p:nvPr/>
          </p:nvSpPr>
          <p:spPr>
            <a:xfrm>
              <a:off y="3268808" x="10729250"/>
              <a:ext cy="96043" cx="235811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drat</a:t>
              </a:r>
            </a:p>
          </p:txBody>
        </p:sp>
        <p:sp>
          <p:nvSpPr>
            <p:cNvPr name="pl81" id="81"/>
            <p:cNvSpPr/>
            <p:nvPr/>
          </p:nvSpPr>
          <p:spPr>
            <a:xfrm>
              <a:off y="4304833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2" id="82"/>
            <p:cNvSpPr/>
            <p:nvPr/>
          </p:nvSpPr>
          <p:spPr>
            <a:xfrm>
              <a:off y="4077322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3" id="83"/>
            <p:cNvSpPr/>
            <p:nvPr/>
          </p:nvSpPr>
          <p:spPr>
            <a:xfrm>
              <a:off y="3849811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4" id="84"/>
            <p:cNvSpPr/>
            <p:nvPr/>
          </p:nvSpPr>
          <p:spPr>
            <a:xfrm>
              <a:off y="3622299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5" id="85"/>
            <p:cNvSpPr/>
            <p:nvPr/>
          </p:nvSpPr>
          <p:spPr>
            <a:xfrm>
              <a:off y="4304833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6" id="86"/>
            <p:cNvSpPr/>
            <p:nvPr/>
          </p:nvSpPr>
          <p:spPr>
            <a:xfrm>
              <a:off y="4077322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7" id="87"/>
            <p:cNvSpPr/>
            <p:nvPr/>
          </p:nvSpPr>
          <p:spPr>
            <a:xfrm>
              <a:off y="3849811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8" id="88"/>
            <p:cNvSpPr/>
            <p:nvPr/>
          </p:nvSpPr>
          <p:spPr>
            <a:xfrm>
              <a:off y="3622299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</p:grpSp>
    </p:spTree>
  </p:cSld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0</properties:Words>
  <properties:PresentationFormat>Grand écran</properties:PresentationFormat>
  <properties:Paragraphs>0</properties:Paragraphs>
  <properties:Slides>0</properties:Slides>
  <properties:Notes>0</properties:Notes>
  <properties:TotalTime>8</properties:TotalTime>
  <properties:HiddenSlides>0</properties:HiddenSlides>
  <properties:MMClips>0</properties:MMClips>
  <properties:ScaleCrop>false</properties:ScaleCrop>
  <properties: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properties:HeadingPairs>
  <properties:TitlesOfParts>
    <vt:vector size="4" baseType="lpstr">
      <vt:lpstr>Arial</vt:lpstr>
      <vt:lpstr>Calibri</vt:lpstr>
      <vt:lpstr>Calibri Light</vt:lpstr>
      <vt:lpstr>Thème Office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2013-11-21T15:46:01Z</dcterms:created>
  <dc:creator>David Gohel</dc:creator>
  <cp:lastModifiedBy>docx4j</cp:lastModifiedBy>
  <dcterms:modified xmlns:xsi="http://www.w3.org/2001/XMLSchema-instance" xsi:type="dcterms:W3CDTF">2013-12-07T17:11:00Z</dcterms:modified>
  <cp:revision>9</cp:revision>
  <dc:title>Présentation PowerPoint</dc:title>
</cp:coreProperties>
</file>