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PartName="/docProps/app.xml" ContentType="application/vnd.openxmlformats-officedocument.extended-properties+xml"/>
  <Override PartName="/docProps/core.xml" ContentType="application/vnd.openxmlformats-package.core-properties+xml"/>
  <Override PartName="/ppt/media/slide2_image_rId3.png" ContentType="image/png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></Relationship><Relationship Id="rId2" Type="http://schemas.openxmlformats.org/package/2006/relationships/metadata/thumbnail" Target="docProps/thumbnail.jpeg"></Relationship><Relationship Id="rId1" Type="http://schemas.openxmlformats.org/officeDocument/2006/relationships/officeDocument" Target="ppt/presentation.xml"></Relationship><Relationship Id="rId4" Type="http://schemas.openxmlformats.org/officeDocument/2006/relationships/extended-properties" Target="docProps/app.xml"></Relationship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saveSubsetFonts="true">
  <p:sldMasterIdLst>
    <p:sldMasterId r:id="rId1" id="2147483648"/>
  </p:sldMasterIdLst>
  <p:sldIdLst>
    <p:sldId r:id="rId6" id="275773942"/>
    <p:sldId r:id="rId7" id="2073583377"/>
  </p:sldIdLst>
  <p:sldSz cy="6858000" cx="12192000"/>
  <p:notesSz cy="9144000" cx="6858000"/>
  <p:defaultTextStyle>
    <a:defPPr>
      <a:defRPr lang="fr-FR"/>
    </a:defPPr>
    <a:lvl1pPr hangingPunct="true" latinLnBrk="false" eaLnBrk="true" rtl="false" defTabSz="914400" algn="l" mar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hangingPunct="true" latinLnBrk="false" eaLnBrk="true" rtl="false" defTabSz="914400" algn="l" marL="457200">
      <a:defRPr kern="1200" sz="1800">
        <a:solidFill>
          <a:schemeClr val="tx1"/>
        </a:solidFill>
        <a:latin typeface="+mn-lt"/>
        <a:ea typeface="+mn-ea"/>
        <a:cs typeface="+mn-cs"/>
      </a:defRPr>
    </a:lvl2pPr>
    <a:lvl3pPr hangingPunct="true" latinLnBrk="false" eaLnBrk="true" rtl="false" defTabSz="914400" algn="l" marL="914400">
      <a:defRPr kern="1200" sz="1800">
        <a:solidFill>
          <a:schemeClr val="tx1"/>
        </a:solidFill>
        <a:latin typeface="+mn-lt"/>
        <a:ea typeface="+mn-ea"/>
        <a:cs typeface="+mn-cs"/>
      </a:defRPr>
    </a:lvl3pPr>
    <a:lvl4pPr hangingPunct="true" latinLnBrk="false" eaLnBrk="true" rtl="false" defTabSz="914400" algn="l" marL="1371600">
      <a:defRPr kern="1200" sz="1800">
        <a:solidFill>
          <a:schemeClr val="tx1"/>
        </a:solidFill>
        <a:latin typeface="+mn-lt"/>
        <a:ea typeface="+mn-ea"/>
        <a:cs typeface="+mn-cs"/>
      </a:defRPr>
    </a:lvl4pPr>
    <a:lvl5pPr hangingPunct="true" latinLnBrk="false" eaLnBrk="true" rtl="false" defTabSz="914400" algn="l" marL="1828800">
      <a:defRPr kern="1200" sz="1800">
        <a:solidFill>
          <a:schemeClr val="tx1"/>
        </a:solidFill>
        <a:latin typeface="+mn-lt"/>
        <a:ea typeface="+mn-ea"/>
        <a:cs typeface="+mn-cs"/>
      </a:defRPr>
    </a:lvl5pPr>
    <a:lvl6pPr hangingPunct="true" latinLnBrk="false" eaLnBrk="true" rtl="false" defTabSz="914400" algn="l" marL="2286000">
      <a:defRPr kern="1200" sz="1800">
        <a:solidFill>
          <a:schemeClr val="tx1"/>
        </a:solidFill>
        <a:latin typeface="+mn-lt"/>
        <a:ea typeface="+mn-ea"/>
        <a:cs typeface="+mn-cs"/>
      </a:defRPr>
    </a:lvl6pPr>
    <a:lvl7pPr hangingPunct="true" latinLnBrk="false" eaLnBrk="true" rtl="false" defTabSz="914400" algn="l" marL="2743200">
      <a:defRPr kern="1200" sz="1800">
        <a:solidFill>
          <a:schemeClr val="tx1"/>
        </a:solidFill>
        <a:latin typeface="+mn-lt"/>
        <a:ea typeface="+mn-ea"/>
        <a:cs typeface="+mn-cs"/>
      </a:defRPr>
    </a:lvl7pPr>
    <a:lvl8pPr hangingPunct="true" latinLnBrk="false" eaLnBrk="true" rtl="false" defTabSz="914400" algn="l" marL="3200400">
      <a:defRPr kern="1200" sz="1800">
        <a:solidFill>
          <a:schemeClr val="tx1"/>
        </a:solidFill>
        <a:latin typeface="+mn-lt"/>
        <a:ea typeface="+mn-ea"/>
        <a:cs typeface="+mn-cs"/>
      </a:defRPr>
    </a:lvl8pPr>
    <a:lvl9pPr hangingPunct="true" latinLnBrk="false" eaLnBrk="true" rtl="false" defTabSz="914400" algn="l" marL="365760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8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3" Type="http://schemas.openxmlformats.org/officeDocument/2006/relationships/viewProps" Target="viewProps.xml"></Relationship><Relationship Id="rId2" Type="http://schemas.openxmlformats.org/officeDocument/2006/relationships/presProps" Target="presProps.xml"></Relationship><Relationship Id="rId1" Type="http://schemas.openxmlformats.org/officeDocument/2006/relationships/slideMaster" Target="slideMasters/slideMaster1.xml"></Relationship><Relationship Id="rId5" Type="http://schemas.openxmlformats.org/officeDocument/2006/relationships/tableStyles" Target="tableStyles.xml"></Relationship><Relationship Id="rId4" Type="http://schemas.openxmlformats.org/officeDocument/2006/relationships/theme" Target="theme/theme1.xml"></Relationship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></Relationship></Relationships>
</file>

<file path=ppt/slideLayouts/slideLayout1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">
  <p:cSld name="Title Slide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ctrTitle"/>
          </p:nvPr>
        </p:nvSpPr>
        <p:spPr>
          <a:xfrm>
            <a:off y="1122363" x="1524000"/>
            <a:ext cy="2387600" cx="9144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Sous-titre 2" id="3"/>
          <p:cNvSpPr>
            <a:spLocks noGrp="true"/>
          </p:cNvSpPr>
          <p:nvPr>
            <p:ph idx="1" type="subTitle"/>
          </p:nvPr>
        </p:nvSpPr>
        <p:spPr>
          <a:xfrm>
            <a:off y="3602038" x="1524000"/>
            <a:ext cy="1655762" cx="9144000"/>
          </a:xfrm>
        </p:spPr>
        <p:txBody>
          <a:bodyPr/>
          <a:lstStyle>
            <a:lvl1pPr algn="ctr" indent="0" marL="0">
              <a:buNone/>
              <a:defRPr sz="2400"/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smtClean="false" lang="fr-FR"/>
              <a:t>Modifiez le style des sous-titres du masque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444769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10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itleAndTx">
  <p:cSld name="Vertical Title and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vertical 1" id="2"/>
          <p:cNvSpPr>
            <a:spLocks noGrp="true"/>
          </p:cNvSpPr>
          <p:nvPr>
            <p:ph orient="vert" type="title"/>
          </p:nvPr>
        </p:nvSpPr>
        <p:spPr>
          <a:xfrm>
            <a:off y="365125" x="8724900"/>
            <a:ext cy="5811838" cx="2628900"/>
          </a:xfrm>
        </p:spPr>
        <p:txBody>
          <a:bodyPr vert="eaVert"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>
          <a:xfrm>
            <a:off y="365125" x="838200"/>
            <a:ext cy="5811838" cx="7734300"/>
          </a:xfrm>
        </p:spPr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3774421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2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">
  <p:cSld name="Title and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1825625" x="838200"/>
            <a:ext cy="4351338" cx="10515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604881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3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secHead">
  <p:cSld name="Section Header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1709738" x="831850"/>
            <a:ext cy="2852737" cx="1051560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4589463" x="831850"/>
            <a:ext cy="1500187" cx="10515600"/>
          </a:xfrm>
        </p:spPr>
        <p:txBody>
          <a:bodyPr/>
          <a:lstStyle>
            <a:lvl1pPr indent="0" marL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5066652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4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Obj">
  <p:cSld name="Two Conten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 sz="half"/>
          </p:nvPr>
        </p:nvSpPr>
        <p:spPr>
          <a:xfrm>
            <a:off y="1825625" x="838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1825625" x="6172200"/>
            <a:ext cy="4351338" cx="5181600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3" sz="quarter" type="ftr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729343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5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woTxTwoObj">
  <p:cSld name="Comparis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365125" x="839788"/>
            <a:ext cy="1325563" cx="10515600"/>
          </a:xfrm>
        </p:spPr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681163" x="839788"/>
            <a:ext cy="823912" cx="5157787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3" id="4"/>
          <p:cNvSpPr>
            <a:spLocks noGrp="true"/>
          </p:cNvSpPr>
          <p:nvPr>
            <p:ph idx="2" sz="half"/>
          </p:nvPr>
        </p:nvSpPr>
        <p:spPr>
          <a:xfrm>
            <a:off y="2505075" x="839788"/>
            <a:ext cy="3684588" cx="5157787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4" id="5"/>
          <p:cNvSpPr>
            <a:spLocks noGrp="true"/>
          </p:cNvSpPr>
          <p:nvPr>
            <p:ph idx="3" sz="quarter" type="body"/>
          </p:nvPr>
        </p:nvSpPr>
        <p:spPr>
          <a:xfrm>
            <a:off y="1681163" x="6172200"/>
            <a:ext cy="823912" cx="5183188"/>
          </a:xfrm>
        </p:spPr>
        <p:txBody>
          <a:bodyPr anchor="b"/>
          <a:lstStyle>
            <a:lvl1pPr indent="0" marL="0">
              <a:buNone/>
              <a:defRPr b="true" sz="2400"/>
            </a:lvl1pPr>
            <a:lvl2pPr indent="0" marL="457200">
              <a:buNone/>
              <a:defRPr b="true" sz="2000"/>
            </a:lvl2pPr>
            <a:lvl3pPr indent="0" marL="914400">
              <a:buNone/>
              <a:defRPr b="true" sz="1800"/>
            </a:lvl3pPr>
            <a:lvl4pPr indent="0" marL="1371600">
              <a:buNone/>
              <a:defRPr b="true" sz="1600"/>
            </a:lvl4pPr>
            <a:lvl5pPr indent="0" marL="1828800">
              <a:buNone/>
              <a:defRPr b="true" sz="1600"/>
            </a:lvl5pPr>
            <a:lvl6pPr indent="0" marL="2286000">
              <a:buNone/>
              <a:defRPr b="true" sz="1600"/>
            </a:lvl6pPr>
            <a:lvl7pPr indent="0" marL="2743200">
              <a:buNone/>
              <a:defRPr b="true" sz="1600"/>
            </a:lvl7pPr>
            <a:lvl8pPr indent="0" marL="3200400">
              <a:buNone/>
              <a:defRPr b="true" sz="1600"/>
            </a:lvl8pPr>
            <a:lvl9pPr indent="0" marL="3657600">
              <a:buNone/>
              <a:defRPr b="true" sz="16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u contenu 5" id="6"/>
          <p:cNvSpPr>
            <a:spLocks noGrp="true"/>
          </p:cNvSpPr>
          <p:nvPr>
            <p:ph idx="4" sz="quarter"/>
          </p:nvPr>
        </p:nvSpPr>
        <p:spPr>
          <a:xfrm>
            <a:off y="2505075" x="6172200"/>
            <a:ext cy="3684588" cx="5183188"/>
          </a:xfrm>
        </p:spPr>
        <p:txBody>
          <a:bodyPr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6" id="7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numéro de diapositive 8" id="9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884404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6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titleOnly">
  <p:cSld name="Title Only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e la date 2" id="3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3" id="4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4" id="5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583125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7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blank">
  <p:cSld name="Blank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e la date 1" id="2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2" id="3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3" id="4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04828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8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objTx">
  <p:cSld name="Content with Caption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>
          <a:xfrm>
            <a:off y="457200" x="839788"/>
            <a:ext cy="1600200" cx="3932237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contenu 2" id="3"/>
          <p:cNvSpPr>
            <a:spLocks noGrp="true"/>
          </p:cNvSpPr>
          <p:nvPr>
            <p:ph idx="1"/>
          </p:nvPr>
        </p:nvSpPr>
        <p:spPr>
          <a:xfrm>
            <a:off y="987425" x="5183188"/>
            <a:ext cy="4873625" cx="61722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u texte 3" id="4"/>
          <p:cNvSpPr>
            <a:spLocks noGrp="true"/>
          </p:cNvSpPr>
          <p:nvPr>
            <p:ph idx="2" sz="half" type="body"/>
          </p:nvPr>
        </p:nvSpPr>
        <p:spPr>
          <a:xfrm>
            <a:off y="2057400" x="839788"/>
            <a:ext cy="3811588" cx="3932237"/>
          </a:xfrm>
        </p:spPr>
        <p:txBody>
          <a:bodyPr/>
          <a:lstStyle>
            <a:lvl1pPr indent="0" marL="0"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smtClean="false" lang="fr-FR"/>
              <a:t>Modifiez les styles du texte du masque</a:t>
            </a:r>
          </a:p>
        </p:txBody>
      </p:sp>
      <p:sp>
        <p:nvSpPr>
          <p:cNvPr name="Espace réservé de la date 4" id="5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5" id="6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6" id="7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8249071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Layouts/slideLayout9.xml><?xml version="1.0" encoding="utf-8"?>
<p:sldLayout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 preserve="true" type="vertTx">
  <p:cSld name="Title and Vertical Text"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re 1" id="2"/>
          <p:cNvSpPr>
            <a:spLocks noGrp="true"/>
          </p:cNvSpPr>
          <p:nvPr>
            <p:ph type="title"/>
          </p:nvPr>
        </p:nvSpPr>
        <p:spPr/>
        <p:txBody>
          <a:bodyPr/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vertical 2" id="3"/>
          <p:cNvSpPr>
            <a:spLocks noGrp="true"/>
          </p:cNvSpPr>
          <p:nvPr>
            <p:ph idx="1" orient="vert" type="body"/>
          </p:nvPr>
        </p:nvSpPr>
        <p:spPr/>
        <p:txBody>
          <a:bodyPr vert="eaVert"/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10" sz="half" type="dt"/>
          </p:nvPr>
        </p:nvSpPr>
        <p:spPr/>
        <p:txBody>
          <a:bodyPr/>
          <a:lstStyle/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11" sz="quarter" type="ftr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12" sz="quarter" type="sldNum"/>
          </p:nvPr>
        </p:nvSpPr>
        <p:spPr/>
        <p:txBody>
          <a:bodyPr/>
          <a:lstStyle/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499636"/>
      </p:ext>
    </p:extLst>
  </p:cSld>
  <p:clrMapOvr>
    <a:masterClrMapping/>
  </p:clrMapOvr>
  <p:timing>
    <p:tnLst>
      <p:par>
        <p:cTn nodeType="tmRoot" restart="never" dur="indefinite" id="1"/>
      </p:par>
    </p:tnLst>
  </p:timing>
</p:sldLayout>
</file>

<file path=ppt/slideMasters/_rels/slideMaster1.xml.rels><?xml version="1.0" encoding="UTF-8" standalone="yes"?><Relationships xmlns="http://schemas.openxmlformats.org/package/2006/relationships"><Relationship Id="rId8" Type="http://schemas.openxmlformats.org/officeDocument/2006/relationships/slideLayout" Target="../slideLayouts/slideLayout8.xml"></Relationship><Relationship Id="rId3" Type="http://schemas.openxmlformats.org/officeDocument/2006/relationships/slideLayout" Target="../slideLayouts/slideLayout3.xml"></Relationship><Relationship Id="rId7" Type="http://schemas.openxmlformats.org/officeDocument/2006/relationships/slideLayout" Target="../slideLayouts/slideLayout7.xml"></Relationship><Relationship Id="rId2" Type="http://schemas.openxmlformats.org/officeDocument/2006/relationships/slideLayout" Target="../slideLayouts/slideLayout2.xml"></Relationship><Relationship Id="rId1" Type="http://schemas.openxmlformats.org/officeDocument/2006/relationships/slideLayout" Target="../slideLayouts/slideLayout1.xml"></Relationship><Relationship Id="rId6" Type="http://schemas.openxmlformats.org/officeDocument/2006/relationships/slideLayout" Target="../slideLayouts/slideLayout6.xml"></Relationship><Relationship Id="rId11" Type="http://schemas.openxmlformats.org/officeDocument/2006/relationships/theme" Target="../theme/theme1.xml"></Relationship><Relationship Id="rId5" Type="http://schemas.openxmlformats.org/officeDocument/2006/relationships/slideLayout" Target="../slideLayouts/slideLayout5.xml"></Relationship><Relationship Id="rId10" Type="http://schemas.openxmlformats.org/officeDocument/2006/relationships/slideLayout" Target="../slideLayouts/slideLayout10.xml"></Relationship><Relationship Id="rId4" Type="http://schemas.openxmlformats.org/officeDocument/2006/relationships/slideLayout" Target="../slideLayouts/slideLayout4.xml"></Relationship><Relationship Id="rId9" Type="http://schemas.openxmlformats.org/officeDocument/2006/relationships/slideLayout" Target="../slideLayouts/slideLayout9.xml"></Relationship></Relationships>
</file>

<file path=ppt/slideMasters/slideMaster1.xml><?xml version="1.0" encoding="utf-8"?>
<p:sldMaster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bg>
      <p:bgRef idx="1001">
        <a:schemeClr val="bg1"/>
      </p:bgRef>
    </p:bg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Espace réservé du titre 1" id="2"/>
          <p:cNvSpPr>
            <a:spLocks noGrp="true"/>
          </p:cNvSpPr>
          <p:nvPr>
            <p:ph type="title"/>
          </p:nvPr>
        </p:nvSpPr>
        <p:spPr>
          <a:xfrm>
            <a:off y="360000" x="838200"/>
            <a:ext cy="1325563" cx="10515600"/>
          </a:xfrm>
          <a:prstGeom prst="rect">
            <a:avLst/>
          </a:prstGeom>
        </p:spPr>
        <p:txBody>
          <a:bodyPr anchor="ctr" rtlCol="false" bIns="45720" rIns="91440" tIns="45720" lIns="91440" vert="horz">
            <a:normAutofit/>
          </a:bodyPr>
          <a:lstStyle/>
          <a:p>
            <a:r>
              <a:rPr smtClean="false" lang="fr-FR"/>
              <a:t>Modifiez le style du titre</a:t>
            </a:r>
            <a:endParaRPr lang="fr-FR"/>
          </a:p>
        </p:txBody>
      </p:sp>
      <p:sp>
        <p:nvSpPr>
          <p:cNvPr name="Espace réservé du texte 2" id="3"/>
          <p:cNvSpPr>
            <a:spLocks noGrp="true"/>
          </p:cNvSpPr>
          <p:nvPr>
            <p:ph idx="1" type="body"/>
          </p:nvPr>
        </p:nvSpPr>
        <p:spPr>
          <a:xfrm>
            <a:off y="1825625" x="838200"/>
            <a:ext cy="4351338" cx="10515600"/>
          </a:xfrm>
          <a:prstGeom prst="rect">
            <a:avLst/>
          </a:prstGeom>
        </p:spPr>
        <p:txBody>
          <a:bodyPr rtlCol="false" bIns="45720" rIns="91440" tIns="45720" lIns="91440" vert="horz">
            <a:normAutofit/>
          </a:bodyPr>
          <a:lstStyle/>
          <a:p>
            <a:pPr lvl="0"/>
            <a:r>
              <a:rPr smtClean="false" lang="fr-FR"/>
              <a:t>Modifiez les styles du texte du masque</a:t>
            </a:r>
          </a:p>
          <a:p>
            <a:pPr lvl="1"/>
            <a:r>
              <a:rPr smtClean="false" lang="fr-FR"/>
              <a:t>Deuxième niveau</a:t>
            </a:r>
          </a:p>
          <a:p>
            <a:pPr lvl="2"/>
            <a:r>
              <a:rPr smtClean="false" lang="fr-FR"/>
              <a:t>Troisième niveau</a:t>
            </a:r>
          </a:p>
          <a:p>
            <a:pPr lvl="3"/>
            <a:r>
              <a:rPr smtClean="false" lang="fr-FR"/>
              <a:t>Quatrième niveau</a:t>
            </a:r>
          </a:p>
          <a:p>
            <a:pPr lvl="4"/>
            <a:r>
              <a:rPr smtClean="false" lang="fr-FR"/>
              <a:t>Cinquième niveau</a:t>
            </a:r>
            <a:endParaRPr lang="fr-FR"/>
          </a:p>
        </p:txBody>
      </p:sp>
      <p:sp>
        <p:nvSpPr>
          <p:cNvPr name="Espace réservé de la date 3" id="4"/>
          <p:cNvSpPr>
            <a:spLocks noGrp="true"/>
          </p:cNvSpPr>
          <p:nvPr>
            <p:ph idx="2" sz="half" type="dt"/>
          </p:nvPr>
        </p:nvSpPr>
        <p:spPr>
          <a:xfrm>
            <a:off y="6356350" x="8382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datetimeFigureOut" id="{CE3110EA-6548-4EF6-B0A9-8F847AEECEDD}">
              <a:rPr smtClean="false" lang="fr-FR"/>
              <a:t>07/12/2013</a:t>
            </a:fld>
            <a:endParaRPr lang="fr-FR"/>
          </a:p>
        </p:txBody>
      </p:sp>
      <p:sp>
        <p:nvSpPr>
          <p:cNvPr name="Espace réservé du pied de page 4" id="5"/>
          <p:cNvSpPr>
            <a:spLocks noGrp="true"/>
          </p:cNvSpPr>
          <p:nvPr>
            <p:ph idx="3" sz="quarter" type="ftr"/>
          </p:nvPr>
        </p:nvSpPr>
        <p:spPr>
          <a:xfrm>
            <a:off y="6356350" x="4038600"/>
            <a:ext cy="365125" cx="41148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name="Espace réservé du numéro de diapositive 5" id="6"/>
          <p:cNvSpPr>
            <a:spLocks noGrp="true"/>
          </p:cNvSpPr>
          <p:nvPr>
            <p:ph idx="4" sz="quarter" type="sldNum"/>
          </p:nvPr>
        </p:nvSpPr>
        <p:spPr>
          <a:xfrm>
            <a:off y="6356350" x="8610600"/>
            <a:ext cy="365125" cx="2743200"/>
          </a:xfrm>
          <a:prstGeom prst="rect">
            <a:avLst/>
          </a:prstGeom>
        </p:spPr>
        <p:txBody>
          <a:bodyPr anchor="ctr" rtlCol="false" bIns="45720" rIns="91440" tIns="45720" lIns="9144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type="slidenum" id="{C47AABF0-D73A-43C1-84CC-8A30B6535388}">
              <a:rPr smtClean="false" lang="fr-FR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0819716"/>
      </p:ext>
    </p:extLst>
  </p:cSld>
  <p:clrMap folHlink="folHlink" hlink="hlink" accent6="accent6" accent5="accent5" accent4="accent4" accent3="accent3" accent2="accent2" accent1="accent1" tx2="dk2" bg2="lt2" tx1="dk1" bg1="lt1"/>
  <p:sldLayoutIdLst>
    <p:sldLayoutId r:id="rId1" id="2147483649"/>
    <p:sldLayoutId r:id="rId2" id="2147483650"/>
    <p:sldLayoutId r:id="rId3" id="2147483651"/>
    <p:sldLayoutId r:id="rId4" id="2147483652"/>
    <p:sldLayoutId r:id="rId5" id="2147483653"/>
    <p:sldLayoutId r:id="rId6" id="2147483654"/>
    <p:sldLayoutId r:id="rId7" id="2147483655"/>
    <p:sldLayoutId r:id="rId8" id="2147483656"/>
    <p:sldLayoutId r:id="rId9" id="2147483658"/>
    <p:sldLayoutId r:id="rId10" id="2147483659"/>
  </p:sldLayoutIdLst>
  <p:timing>
    <p:tnLst>
      <p:par>
        <p:cTn nodeType="tmRoot" restart="never" dur="indefinite" id="1"/>
      </p:par>
    </p:tnLst>
  </p:timing>
  <p:txStyles>
    <p:titleStyle>
      <a:lvl1pPr hangingPunct="true" latinLnBrk="false" eaLnBrk="true" rtl="false" defTabSz="914400" algn="l">
        <a:lnSpc>
          <a:spcPct val="90000"/>
        </a:lnSpc>
        <a:spcBef>
          <a:spcPct val="0"/>
        </a:spcBef>
        <a:buNone/>
        <a:defRPr kern="1200"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hangingPunct="true" latinLnBrk="false" eaLnBrk="true" rtl="false" defTabSz="914400" algn="l" indent="-228600" marL="228600">
        <a:lnSpc>
          <a:spcPct val="90000"/>
        </a:lnSpc>
        <a:spcBef>
          <a:spcPts val="1000"/>
        </a:spcBef>
        <a:buFont charset="0" pitchFamily="34" panose="020B0604020202020204" typeface="Arial"/>
        <a:buChar char="•"/>
        <a:defRPr kern="1200" sz="2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indent="-228600" marL="685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indent="-228600" marL="1143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20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indent="-228600" marL="1600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indent="-228600" marL="20574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indent="-228600" marL="25146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indent="-228600" marL="29718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indent="-228600" marL="34290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indent="-228600" marL="3886200">
        <a:lnSpc>
          <a:spcPct val="90000"/>
        </a:lnSpc>
        <a:spcBef>
          <a:spcPts val="500"/>
        </a:spcBef>
        <a:buFont charset="0" pitchFamily="34" panose="020B060402020202020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hangingPunct="true" latinLnBrk="false" eaLnBrk="true" rtl="false" defTabSz="914400" algn="l" mar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hangingPunct="true" latinLnBrk="false" eaLnBrk="true" rtl="false" defTabSz="914400" algn="l" marL="45720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hangingPunct="true" latinLnBrk="false" eaLnBrk="true" rtl="false" defTabSz="914400" algn="l" marL="91440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hangingPunct="true" latinLnBrk="false" eaLnBrk="true" rtl="false" defTabSz="914400" algn="l" marL="137160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hangingPunct="true" latinLnBrk="false" eaLnBrk="true" rtl="false" defTabSz="914400" algn="l" marL="182880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hangingPunct="true" latinLnBrk="false" eaLnBrk="true" rtl="false" defTabSz="914400" algn="l" marL="228600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hangingPunct="true" latinLnBrk="false" eaLnBrk="true" rtl="false" defTabSz="914400" algn="l" marL="274320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hangingPunct="true" latinLnBrk="false" eaLnBrk="true" rtl="false" defTabSz="914400" algn="l" marL="320040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hangingPunct="true" latinLnBrk="false" eaLnBrk="true" rtl="false" defTabSz="914400" algn="l" marL="365760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3" Type="http://schemas.openxmlformats.org/officeDocument/2006/relationships/image" Target="../media/slide2_image_rId3.png"/></Relationships>
</file>

<file path=ppt/slides/slide1.xml><?xml version="1.0" encoding="utf-8"?>
<p:sld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1"/>
          <p:cNvSpPr/>
          <p:nvPr>
            <p:ph idx="0" type="title"/>
          </p:nvPr>
        </p:nvSpPr>
        <p:spPr/>
        <p:txBody>
          <a:bodyPr/>
          <a:lstStyle/>
          <a:p>
            <a:r>
              <a:rPr/>
              <a:t>Tabular example</a:t>
            </a:r>
          </a:p>
        </p:txBody>
      </p:sp>
      <p:graphicFrame>
        <p:nvGraphicFramePr>
          <p:cNvPr name="nvGraphicFrame 2" id="2"/>
          <p:cNvGraphicFramePr>
            <a:graphicFrameLocks noGrp="true"/>
          </p:cNvGraphicFramePr>
          <p:nvPr/>
        </p:nvGraphicFramePr>
        <p:xfrm rot="0">
          <a:off y="1825625" x="838200"/>
          <a:ext cy="4351338" cx="10515600"/>
        </p:xfrm>
        <a:graphic>
          <a:graphicData uri="http://schemas.openxmlformats.org/drawingml/2006/table">
            <a:tbl>
              <a:tblPr/>
              <a:tblGrid>
                <a:gridCol w="955963"/>
                <a:gridCol w="955963"/>
                <a:gridCol w="955963"/>
                <a:gridCol w="955963"/>
                <a:gridCol w="955963"/>
                <a:gridCol w="955963"/>
                <a:gridCol w="955963"/>
                <a:gridCol w="955963"/>
                <a:gridCol w="955963"/>
                <a:gridCol w="955963"/>
                <a:gridCol w="955963"/>
              </a:tblGrid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mpg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cyl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disp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hp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drat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wt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qsec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vs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am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gear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b="true"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carb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3.90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2.620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16.46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160.0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3.90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2.875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17.02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22.8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3.85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2.320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18.61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258.0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3.08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3.215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19.44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360.0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3.440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17.02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225.0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2.76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3.460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20.22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360.0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3.570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15.84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24.4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146.7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62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3.69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3.190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20.00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22.8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140.8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3.92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3.150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22.90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167.6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3.92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3.440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18.30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167.6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3.92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3.440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18.90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275.8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3.07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4.070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17.40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275.8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3.07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3.730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17.60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275.8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3.07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3.780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18.00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472.0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2.93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5.250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17.98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10.4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460.0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3.00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5.424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17.82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440.0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3.23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5.345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17.42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32.4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78.7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66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4.08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2.200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19.47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30.4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75.7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52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4.93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1.615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18.52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33.9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71.1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65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1.835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19.90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120.1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2.465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20.01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318.0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2.76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3.520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16.87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304.0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3.435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17.30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13.3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350.0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3.840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15.41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400.0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3.08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3.845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17.05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27.3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79.0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66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4.08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1.935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18.90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120.3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4.43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2.140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16.70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30.4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95.1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3.77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1.513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16.90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351.0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4.22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3.170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14.50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19.7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145.0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3.62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2.770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15.50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15.0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301.0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335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3.570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14.60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21.4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121.0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109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4.11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2.780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18.60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r" indent="0" marR="50800" marL="50800">
                        <a:spcBef>
                          <a:spcPts val="100"/>
                        </a:spcBef>
                        <a:spcAft>
                          <a:spcPts val="100"/>
                        </a:spcAft>
                        <a:buNone/>
                      </a:pP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r>
                        <a:rPr sz="1100">
                          <a:solidFill>
                            <a:srgbClr val="000000">
                              <a:alpha val="100000"/>
                            </a:srgbClr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anchor="ctr" marB="0" marT="0" marR="0" marL="0">
                    <a:lnL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L>
                    <a:lnR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R>
                    <a:lnT algn="ctr" cmpd="sng" cap="flat" w="12700">
                      <a:noFill/>
                      <a:prstDash val="solid"/>
                      <a:round/>
                      <a:headEnd len="med" w="med" type="none"/>
                      <a:tailEnd len="med" w="med" type="none"/>
                    </a:lnT>
                    <a:lnB w="25400">
                      <a:solidFill>
                        <a:srgbClr val="000000">
                          <a:alpha val="100000"/>
                        </a:srgbClr>
                      </a:solidFill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</p:sld>
</file>

<file path=ppt/slides/slide2.xml><?xml version="1.0" encoding="utf-8"?>
<p:sld xmlns:r="http://schemas.openxmlformats.org/officeDocument/2006/relationships" xmlns:a="http://schemas.openxmlformats.org/drawingml/2006/main" xmlns:p="http://schemas.openxmlformats.org/presentationml/2006/main" xmlns:mc="http://schemas.openxmlformats.org/markup-compatibility/2006" xmlns:c="http://schemas.openxmlformats.org/drawingml/2006/chart" xmlns:ns6="http://schemas.openxmlformats.org/drawingml/2006/chartDrawing" xmlns:dgm="http://schemas.openxmlformats.org/drawingml/2006/diagram" xmlns:pic="http://schemas.openxmlformats.org/drawingml/2006/picture" xmlns:wp="http://schemas.openxmlformats.org/drawingml/2006/wordprocessingDrawing" xmlns:xdr="http://schemas.openxmlformats.org/drawingml/2006/spreadsheetDrawing" xmlns:ns11="http://schemas.openxmlformats.org/drawingml/2006/compatibility" xmlns:ns12="http://schemas.openxmlformats.org/drawingml/2006/lockedCanvas">
  <p:cSld>
    <p:spTree>
      <p:nvGrpSpPr>
        <p:cNvPr name="" id="1"/>
        <p:cNvGrpSpPr/>
        <p:nvPr/>
      </p:nvGrpSpPr>
      <p:grpSpPr>
        <a:xfrm>
          <a:off y="0" x="0"/>
          <a:ext cy="0" cx="0"/>
          <a:chOff y="0" x="0"/>
          <a:chExt cy="0" cx="0"/>
        </a:xfrm>
      </p:grpSpPr>
      <p:sp>
        <p:nvSpPr>
          <p:cNvPr name="Title 1" id="1"/>
          <p:cNvSpPr/>
          <p:nvPr>
            <p:ph idx="0" type="title"/>
          </p:nvPr>
        </p:nvSpPr>
        <p:spPr/>
        <p:txBody>
          <a:bodyPr/>
          <a:lstStyle/>
          <a:p>
            <a:r>
              <a:rPr/>
              <a:t>Graphic example</a:t>
            </a:r>
          </a:p>
        </p:txBody>
      </p:sp>
      <p:grpSp>
        <p:nvGrpSpPr>
          <p:cNvPr name="grp3" id="3"/>
          <p:cNvGrpSpPr/>
          <p:nvPr/>
        </p:nvGrpSpPr>
        <p:grpSpPr>
          <a:xfrm>
            <a:off y="1825625" x="838200"/>
            <a:ext cy="4351338" cx="10515600"/>
            <a:chOff y="1825625" x="838200"/>
            <a:chExt cy="4351338" cx="10515600"/>
          </a:xfrm>
        </p:grpSpPr>
        <p:sp>
          <p:nvSpPr>
            <p:cNvPr name="rc4" id="4"/>
            <p:cNvSpPr/>
            <p:nvPr/>
          </p:nvSpPr>
          <p:spPr>
            <a:xfrm>
              <a:off y="1825625" x="838200"/>
              <a:ext cy="4351337" cx="1051560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  <a:ln cap="rnd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rc5" id="5"/>
            <p:cNvSpPr/>
            <p:nvPr/>
          </p:nvSpPr>
          <p:spPr>
            <a:xfrm>
              <a:off y="1895214" x="1255481"/>
              <a:ext cy="3907141" cx="9311768"/>
            </a:xfrm>
            <a:prstGeom prst="rect">
              <a:avLst/>
            </a:prstGeom>
            <a:solidFill>
              <a:srgbClr val="EBEBEB">
                <a:alpha val="100000"/>
              </a:srgbClr>
            </a:solidFill>
          </p:spPr>
          <p:txBody>
            <a:bodyPr/>
            <a:lstStyle/>
            <a:p/>
          </p:txBody>
        </p:sp>
        <p:sp>
          <p:nvSpPr>
            <p:cNvPr name="pl6" id="6"/>
            <p:cNvSpPr/>
            <p:nvPr/>
          </p:nvSpPr>
          <p:spPr>
            <a:xfrm>
              <a:off y="5413332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7" id="7"/>
            <p:cNvSpPr/>
            <p:nvPr/>
          </p:nvSpPr>
          <p:spPr>
            <a:xfrm>
              <a:off y="4567631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" id="8"/>
            <p:cNvSpPr/>
            <p:nvPr/>
          </p:nvSpPr>
          <p:spPr>
            <a:xfrm>
              <a:off y="3721929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9" id="9"/>
            <p:cNvSpPr/>
            <p:nvPr/>
          </p:nvSpPr>
          <p:spPr>
            <a:xfrm>
              <a:off y="2876227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0" id="10"/>
            <p:cNvSpPr/>
            <p:nvPr/>
          </p:nvSpPr>
          <p:spPr>
            <a:xfrm>
              <a:off y="2030526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1" id="11"/>
            <p:cNvSpPr/>
            <p:nvPr/>
          </p:nvSpPr>
          <p:spPr>
            <a:xfrm>
              <a:off y="1895214" x="1650605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2" id="12"/>
            <p:cNvSpPr/>
            <p:nvPr/>
          </p:nvSpPr>
          <p:spPr>
            <a:xfrm>
              <a:off y="1895214" x="3815076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3" id="13"/>
            <p:cNvSpPr/>
            <p:nvPr/>
          </p:nvSpPr>
          <p:spPr>
            <a:xfrm>
              <a:off y="1895214" x="5979546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4" id="14"/>
            <p:cNvSpPr/>
            <p:nvPr/>
          </p:nvSpPr>
          <p:spPr>
            <a:xfrm>
              <a:off y="1895214" x="8144017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5" id="15"/>
            <p:cNvSpPr/>
            <p:nvPr/>
          </p:nvSpPr>
          <p:spPr>
            <a:xfrm>
              <a:off y="1895214" x="10308487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6775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6" id="16"/>
            <p:cNvSpPr/>
            <p:nvPr/>
          </p:nvSpPr>
          <p:spPr>
            <a:xfrm>
              <a:off y="4990481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7" id="17"/>
            <p:cNvSpPr/>
            <p:nvPr/>
          </p:nvSpPr>
          <p:spPr>
            <a:xfrm>
              <a:off y="4144780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8" id="18"/>
            <p:cNvSpPr/>
            <p:nvPr/>
          </p:nvSpPr>
          <p:spPr>
            <a:xfrm>
              <a:off y="3299078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19" id="19"/>
            <p:cNvSpPr/>
            <p:nvPr/>
          </p:nvSpPr>
          <p:spPr>
            <a:xfrm>
              <a:off y="2453377" x="1255481"/>
              <a:ext cy="0" cx="9311768"/>
            </a:xfrm>
            <a:custGeom>
              <a:avLst/>
              <a:pathLst>
                <a:path h="0" w="9311768">
                  <a:moveTo>
                    <a:pt y="0" x="0"/>
                  </a:moveTo>
                  <a:lnTo>
                    <a:pt y="0" x="9311768"/>
                  </a:lnTo>
                  <a:lnTo>
                    <a:pt y="0" x="9311768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20" id="20"/>
            <p:cNvSpPr/>
            <p:nvPr/>
          </p:nvSpPr>
          <p:spPr>
            <a:xfrm>
              <a:off y="1895214" x="2732840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21" id="21"/>
            <p:cNvSpPr/>
            <p:nvPr/>
          </p:nvSpPr>
          <p:spPr>
            <a:xfrm>
              <a:off y="1895214" x="4897311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22" id="22"/>
            <p:cNvSpPr/>
            <p:nvPr/>
          </p:nvSpPr>
          <p:spPr>
            <a:xfrm>
              <a:off y="1895214" x="7061781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23" id="23"/>
            <p:cNvSpPr/>
            <p:nvPr/>
          </p:nvSpPr>
          <p:spPr>
            <a:xfrm>
              <a:off y="1895214" x="9226252"/>
              <a:ext cy="3907141" cx="0"/>
            </a:xfrm>
            <a:custGeom>
              <a:avLst/>
              <a:pathLst>
                <a:path h="3907141" w="0">
                  <a:moveTo>
                    <a:pt y="3907141" x="0"/>
                  </a:moveTo>
                  <a:lnTo>
                    <a:pt y="0" x="0"/>
                  </a:lnTo>
                  <a:lnTo>
                    <a:pt y="0" x="0"/>
                  </a:lnTo>
                </a:path>
              </a:pathLst>
            </a:custGeom>
            <a:ln cap="flat" w="13550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4" id="24"/>
            <p:cNvSpPr/>
            <p:nvPr/>
          </p:nvSpPr>
          <p:spPr>
            <a:xfrm>
              <a:off y="4771144" x="4049986"/>
              <a:ext cy="49651" cx="49651"/>
            </a:xfrm>
            <a:prstGeom prst="ellipse">
              <a:avLst/>
            </a:prstGeom>
            <a:solidFill>
              <a:srgbClr val="346E9D">
                <a:alpha val="100000"/>
              </a:srgbClr>
            </a:solidFill>
            <a:ln cap="rnd" w="9000">
              <a:solidFill>
                <a:srgbClr val="346E9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5" id="25"/>
            <p:cNvSpPr/>
            <p:nvPr/>
          </p:nvSpPr>
          <p:spPr>
            <a:xfrm>
              <a:off y="4534348" x="4601926"/>
              <a:ext cy="49651" cx="49651"/>
            </a:xfrm>
            <a:prstGeom prst="ellipse">
              <a:avLst/>
            </a:prstGeom>
            <a:solidFill>
              <a:srgbClr val="346E9D">
                <a:alpha val="100000"/>
              </a:srgbClr>
            </a:solidFill>
            <a:ln cap="rnd" w="9000">
              <a:solidFill>
                <a:srgbClr val="346E9D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6" id="26"/>
            <p:cNvSpPr/>
            <p:nvPr/>
          </p:nvSpPr>
          <p:spPr>
            <a:xfrm>
              <a:off y="3862015" x="3400645"/>
              <a:ext cy="49651" cx="49651"/>
            </a:xfrm>
            <a:prstGeom prst="ellipse">
              <a:avLst/>
            </a:prstGeom>
            <a:solidFill>
              <a:srgbClr val="336A98">
                <a:alpha val="100000"/>
              </a:srgbClr>
            </a:solidFill>
            <a:ln cap="rnd" w="9000">
              <a:solidFill>
                <a:srgbClr val="336A9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7" id="27"/>
            <p:cNvSpPr/>
            <p:nvPr/>
          </p:nvSpPr>
          <p:spPr>
            <a:xfrm>
              <a:off y="3511049" x="5337846"/>
              <a:ext cy="49651" cx="49651"/>
            </a:xfrm>
            <a:prstGeom prst="ellipse">
              <a:avLst/>
            </a:prstGeom>
            <a:solidFill>
              <a:srgbClr val="1C3D5B">
                <a:alpha val="100000"/>
              </a:srgbClr>
            </a:solidFill>
            <a:ln cap="rnd" w="9000">
              <a:solidFill>
                <a:srgbClr val="1C3D5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8" id="28"/>
            <p:cNvSpPr/>
            <p:nvPr/>
          </p:nvSpPr>
          <p:spPr>
            <a:xfrm>
              <a:off y="4534348" x="5824852"/>
              <a:ext cy="49651" cx="49651"/>
            </a:xfrm>
            <a:prstGeom prst="ellipse">
              <a:avLst/>
            </a:prstGeom>
            <a:solidFill>
              <a:srgbClr val="1E4160">
                <a:alpha val="100000"/>
              </a:srgbClr>
            </a:solidFill>
            <a:ln cap="rnd" w="9000">
              <a:solidFill>
                <a:srgbClr val="1E416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29" id="29"/>
            <p:cNvSpPr/>
            <p:nvPr/>
          </p:nvSpPr>
          <p:spPr>
            <a:xfrm>
              <a:off y="3181225" x="5868141"/>
              <a:ext cy="49651" cx="49651"/>
            </a:xfrm>
            <a:prstGeom prst="ellipse">
              <a:avLst/>
            </a:prstGeom>
            <a:solidFill>
              <a:srgbClr val="132B43">
                <a:alpha val="100000"/>
              </a:srgbClr>
            </a:solidFill>
            <a:ln cap="rnd" w="9000">
              <a:solidFill>
                <a:srgbClr val="132B4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0" id="30"/>
            <p:cNvSpPr/>
            <p:nvPr/>
          </p:nvSpPr>
          <p:spPr>
            <a:xfrm>
              <a:off y="5033312" x="6106233"/>
              <a:ext cy="49651" cx="49651"/>
            </a:xfrm>
            <a:prstGeom prst="ellipse">
              <a:avLst/>
            </a:prstGeom>
            <a:solidFill>
              <a:srgbClr val="204465">
                <a:alpha val="100000"/>
              </a:srgbClr>
            </a:solidFill>
            <a:ln cap="rnd" w="9000">
              <a:solidFill>
                <a:srgbClr val="20446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1" id="31"/>
            <p:cNvSpPr/>
            <p:nvPr/>
          </p:nvSpPr>
          <p:spPr>
            <a:xfrm>
              <a:off y="3274252" x="5283734"/>
              <a:ext cy="49651" cx="49651"/>
            </a:xfrm>
            <a:prstGeom prst="ellipse">
              <a:avLst/>
            </a:prstGeom>
            <a:solidFill>
              <a:srgbClr val="2E618B">
                <a:alpha val="100000"/>
              </a:srgbClr>
            </a:solidFill>
            <a:ln cap="rnd" w="9000">
              <a:solidFill>
                <a:srgbClr val="2E618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2" id="32"/>
            <p:cNvSpPr/>
            <p:nvPr/>
          </p:nvSpPr>
          <p:spPr>
            <a:xfrm>
              <a:off y="2047985" x="5197156"/>
              <a:ext cy="49651" cx="49651"/>
            </a:xfrm>
            <a:prstGeom prst="ellipse">
              <a:avLst/>
            </a:prstGeom>
            <a:solidFill>
              <a:srgbClr val="356F9E">
                <a:alpha val="100000"/>
              </a:srgbClr>
            </a:solidFill>
            <a:ln cap="rnd" w="9000">
              <a:solidFill>
                <a:srgbClr val="356F9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3" id="33"/>
            <p:cNvSpPr/>
            <p:nvPr/>
          </p:nvSpPr>
          <p:spPr>
            <a:xfrm>
              <a:off y="3993099" x="5824852"/>
              <a:ext cy="49651" cx="49651"/>
            </a:xfrm>
            <a:prstGeom prst="ellipse">
              <a:avLst/>
            </a:prstGeom>
            <a:solidFill>
              <a:srgbClr val="356F9E">
                <a:alpha val="100000"/>
              </a:srgbClr>
            </a:solidFill>
            <a:ln cap="rnd" w="9000">
              <a:solidFill>
                <a:srgbClr val="356F9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4" id="34"/>
            <p:cNvSpPr/>
            <p:nvPr/>
          </p:nvSpPr>
          <p:spPr>
            <a:xfrm>
              <a:off y="3739388" x="5824852"/>
              <a:ext cy="49651" cx="49651"/>
            </a:xfrm>
            <a:prstGeom prst="ellipse">
              <a:avLst/>
            </a:prstGeom>
            <a:solidFill>
              <a:srgbClr val="356F9E">
                <a:alpha val="100000"/>
              </a:srgbClr>
            </a:solidFill>
            <a:ln cap="rnd" w="9000">
              <a:solidFill>
                <a:srgbClr val="356F9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5" id="35"/>
            <p:cNvSpPr/>
            <p:nvPr/>
          </p:nvSpPr>
          <p:spPr>
            <a:xfrm>
              <a:off y="4373664" x="7188468"/>
              <a:ext cy="49651" cx="49651"/>
            </a:xfrm>
            <a:prstGeom prst="ellipse">
              <a:avLst/>
            </a:prstGeom>
            <a:solidFill>
              <a:srgbClr val="1C3C5A">
                <a:alpha val="100000"/>
              </a:srgbClr>
            </a:solidFill>
            <a:ln cap="rnd" w="9000">
              <a:solidFill>
                <a:srgbClr val="1C3C5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6" id="36"/>
            <p:cNvSpPr/>
            <p:nvPr/>
          </p:nvSpPr>
          <p:spPr>
            <a:xfrm>
              <a:off y="4289094" x="6452548"/>
              <a:ext cy="49651" cx="49651"/>
            </a:xfrm>
            <a:prstGeom prst="ellipse">
              <a:avLst/>
            </a:prstGeom>
            <a:solidFill>
              <a:srgbClr val="1C3C5A">
                <a:alpha val="100000"/>
              </a:srgbClr>
            </a:solidFill>
            <a:ln cap="rnd" w="9000">
              <a:solidFill>
                <a:srgbClr val="1C3C5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7" id="37"/>
            <p:cNvSpPr/>
            <p:nvPr/>
          </p:nvSpPr>
          <p:spPr>
            <a:xfrm>
              <a:off y="4119954" x="6560772"/>
              <a:ext cy="49651" cx="49651"/>
            </a:xfrm>
            <a:prstGeom prst="ellipse">
              <a:avLst/>
            </a:prstGeom>
            <a:solidFill>
              <a:srgbClr val="1C3C5A">
                <a:alpha val="100000"/>
              </a:srgbClr>
            </a:solidFill>
            <a:ln cap="rnd" w="9000">
              <a:solidFill>
                <a:srgbClr val="1C3C5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8" id="38"/>
            <p:cNvSpPr/>
            <p:nvPr/>
          </p:nvSpPr>
          <p:spPr>
            <a:xfrm>
              <a:off y="4128411" x="9742544"/>
              <a:ext cy="49651" cx="49651"/>
            </a:xfrm>
            <a:prstGeom prst="ellipse">
              <a:avLst/>
            </a:prstGeom>
            <a:solidFill>
              <a:srgbClr val="18344F">
                <a:alpha val="100000"/>
              </a:srgbClr>
            </a:solidFill>
            <a:ln cap="rnd" w="9000">
              <a:solidFill>
                <a:srgbClr val="18344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39" id="39"/>
            <p:cNvSpPr/>
            <p:nvPr/>
          </p:nvSpPr>
          <p:spPr>
            <a:xfrm>
              <a:off y="4196067" x="10119161"/>
              <a:ext cy="49651" cx="49651"/>
            </a:xfrm>
            <a:prstGeom prst="ellipse">
              <a:avLst/>
            </a:prstGeom>
            <a:solidFill>
              <a:srgbClr val="1A3855">
                <a:alpha val="100000"/>
              </a:srgbClr>
            </a:solidFill>
            <a:ln cap="rnd" w="9000">
              <a:solidFill>
                <a:srgbClr val="1A385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0" id="40"/>
            <p:cNvSpPr/>
            <p:nvPr/>
          </p:nvSpPr>
          <p:spPr>
            <a:xfrm>
              <a:off y="4365207" x="9948168"/>
              <a:ext cy="49651" cx="49651"/>
            </a:xfrm>
            <a:prstGeom prst="ellipse">
              <a:avLst/>
            </a:prstGeom>
            <a:solidFill>
              <a:srgbClr val="204566">
                <a:alpha val="100000"/>
              </a:srgbClr>
            </a:solidFill>
            <a:ln cap="rnd" w="9000">
              <a:solidFill>
                <a:srgbClr val="204566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1" id="41"/>
            <p:cNvSpPr/>
            <p:nvPr/>
          </p:nvSpPr>
          <p:spPr>
            <a:xfrm>
              <a:off y="3498363" x="3140909"/>
              <a:ext cy="49651" cx="49651"/>
            </a:xfrm>
            <a:prstGeom prst="ellipse">
              <a:avLst/>
            </a:prstGeom>
            <a:solidFill>
              <a:srgbClr val="3A79AC">
                <a:alpha val="100000"/>
              </a:srgbClr>
            </a:solidFill>
            <a:ln cap="rnd" w="9000">
              <a:solidFill>
                <a:srgbClr val="3A79A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2" id="42"/>
            <p:cNvSpPr/>
            <p:nvPr/>
          </p:nvSpPr>
          <p:spPr>
            <a:xfrm>
              <a:off y="3900071" x="1874693"/>
              <a:ext cy="49651" cx="49651"/>
            </a:xfrm>
            <a:prstGeom prst="ellipse">
              <a:avLst/>
            </a:prstGeom>
            <a:solidFill>
              <a:srgbClr val="56B1F7">
                <a:alpha val="100000"/>
              </a:srgbClr>
            </a:solidFill>
            <a:ln cap="rnd" w="9000">
              <a:solidFill>
                <a:srgbClr val="56B1F7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3" id="43"/>
            <p:cNvSpPr/>
            <p:nvPr/>
          </p:nvSpPr>
          <p:spPr>
            <a:xfrm>
              <a:off y="3316537" x="2350877"/>
              <a:ext cy="49651" cx="49651"/>
            </a:xfrm>
            <a:prstGeom prst="ellipse">
              <a:avLst/>
            </a:prstGeom>
            <a:solidFill>
              <a:srgbClr val="3F82B8">
                <a:alpha val="100000"/>
              </a:srgbClr>
            </a:solidFill>
            <a:ln cap="rnd" w="9000">
              <a:solidFill>
                <a:srgbClr val="3F82B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4" id="44"/>
            <p:cNvSpPr/>
            <p:nvPr/>
          </p:nvSpPr>
          <p:spPr>
            <a:xfrm>
              <a:off y="3270024" x="3714493"/>
              <a:ext cy="49651" cx="49651"/>
            </a:xfrm>
            <a:prstGeom prst="ellipse">
              <a:avLst/>
            </a:prstGeom>
            <a:solidFill>
              <a:srgbClr val="2E618C">
                <a:alpha val="100000"/>
              </a:srgbClr>
            </a:solidFill>
            <a:ln cap="rnd" w="9000">
              <a:solidFill>
                <a:srgbClr val="2E618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5" id="45"/>
            <p:cNvSpPr/>
            <p:nvPr/>
          </p:nvSpPr>
          <p:spPr>
            <a:xfrm>
              <a:off y="4597775" x="5998010"/>
              <a:ext cy="49651" cx="49651"/>
            </a:xfrm>
            <a:prstGeom prst="ellipse">
              <a:avLst/>
            </a:prstGeom>
            <a:solidFill>
              <a:srgbClr val="132B43">
                <a:alpha val="100000"/>
              </a:srgbClr>
            </a:solidFill>
            <a:ln cap="rnd" w="9000">
              <a:solidFill>
                <a:srgbClr val="132B4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6" id="46"/>
            <p:cNvSpPr/>
            <p:nvPr/>
          </p:nvSpPr>
          <p:spPr>
            <a:xfrm>
              <a:off y="4415949" x="5814030"/>
              <a:ext cy="49651" cx="49651"/>
            </a:xfrm>
            <a:prstGeom prst="ellipse">
              <a:avLst/>
            </a:prstGeom>
            <a:solidFill>
              <a:srgbClr val="1E4160">
                <a:alpha val="100000"/>
              </a:srgbClr>
            </a:solidFill>
            <a:ln cap="rnd" w="9000">
              <a:solidFill>
                <a:srgbClr val="1E4160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7" id="47"/>
            <p:cNvSpPr/>
            <p:nvPr/>
          </p:nvSpPr>
          <p:spPr>
            <a:xfrm>
              <a:off y="5215137" x="6690640"/>
              <a:ext cy="49651" cx="49651"/>
            </a:xfrm>
            <a:prstGeom prst="ellipse">
              <a:avLst/>
            </a:prstGeom>
            <a:solidFill>
              <a:srgbClr val="2F638E">
                <a:alpha val="100000"/>
              </a:srgbClr>
            </a:solidFill>
            <a:ln cap="rnd" w="9000">
              <a:solidFill>
                <a:srgbClr val="2F638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8" id="48"/>
            <p:cNvSpPr/>
            <p:nvPr/>
          </p:nvSpPr>
          <p:spPr>
            <a:xfrm>
              <a:off y="4521662" x="6701463"/>
              <a:ext cy="49651" cx="49651"/>
            </a:xfrm>
            <a:prstGeom prst="ellipse">
              <a:avLst/>
            </a:prstGeom>
            <a:solidFill>
              <a:srgbClr val="1C3D5B">
                <a:alpha val="100000"/>
              </a:srgbClr>
            </a:solidFill>
            <a:ln cap="rnd" w="9000">
              <a:solidFill>
                <a:srgbClr val="1C3D5B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49" id="49"/>
            <p:cNvSpPr/>
            <p:nvPr/>
          </p:nvSpPr>
          <p:spPr>
            <a:xfrm>
              <a:off y="3739388" x="2567324"/>
              <a:ext cy="49651" cx="49651"/>
            </a:xfrm>
            <a:prstGeom prst="ellipse">
              <a:avLst/>
            </a:prstGeom>
            <a:solidFill>
              <a:srgbClr val="3A79AC">
                <a:alpha val="100000"/>
              </a:srgbClr>
            </a:solidFill>
            <a:ln cap="rnd" w="9000">
              <a:solidFill>
                <a:srgbClr val="3A79AC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0" id="50"/>
            <p:cNvSpPr/>
            <p:nvPr/>
          </p:nvSpPr>
          <p:spPr>
            <a:xfrm>
              <a:off y="4669660" x="3011040"/>
              <a:ext cy="49651" cx="49651"/>
            </a:xfrm>
            <a:prstGeom prst="ellipse">
              <a:avLst/>
            </a:prstGeom>
            <a:solidFill>
              <a:srgbClr val="4590CA">
                <a:alpha val="100000"/>
              </a:srgbClr>
            </a:solidFill>
            <a:ln cap="rnd" w="9000">
              <a:solidFill>
                <a:srgbClr val="4590CA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1" id="51"/>
            <p:cNvSpPr/>
            <p:nvPr/>
          </p:nvSpPr>
          <p:spPr>
            <a:xfrm>
              <a:off y="4585090" x="1653917"/>
              <a:ext cy="49651" cx="49651"/>
            </a:xfrm>
            <a:prstGeom prst="ellipse">
              <a:avLst/>
            </a:prstGeom>
            <a:solidFill>
              <a:srgbClr val="306592">
                <a:alpha val="100000"/>
              </a:srgbClr>
            </a:solidFill>
            <a:ln cap="rnd" w="9000">
              <a:solidFill>
                <a:srgbClr val="306592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2" id="52"/>
            <p:cNvSpPr/>
            <p:nvPr/>
          </p:nvSpPr>
          <p:spPr>
            <a:xfrm>
              <a:off y="5599932" x="5240445"/>
              <a:ext cy="49651" cx="49651"/>
            </a:xfrm>
            <a:prstGeom prst="ellipse">
              <a:avLst/>
            </a:prstGeom>
            <a:solidFill>
              <a:srgbClr val="3F82B8">
                <a:alpha val="100000"/>
              </a:srgbClr>
            </a:solidFill>
            <a:ln cap="rnd" w="9000">
              <a:solidFill>
                <a:srgbClr val="3F82B8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3" id="53"/>
            <p:cNvSpPr/>
            <p:nvPr/>
          </p:nvSpPr>
          <p:spPr>
            <a:xfrm>
              <a:off y="5177081" x="4374657"/>
              <a:ext cy="49651" cx="49651"/>
            </a:xfrm>
            <a:prstGeom prst="ellipse">
              <a:avLst/>
            </a:prstGeom>
            <a:solidFill>
              <a:srgbClr val="2C5C85">
                <a:alpha val="100000"/>
              </a:srgbClr>
            </a:solidFill>
            <a:ln cap="rnd" w="9000">
              <a:solidFill>
                <a:srgbClr val="2C5C85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4" id="54"/>
            <p:cNvSpPr/>
            <p:nvPr/>
          </p:nvSpPr>
          <p:spPr>
            <a:xfrm>
              <a:off y="5557647" x="6106233"/>
              <a:ext cy="49651" cx="49651"/>
            </a:xfrm>
            <a:prstGeom prst="ellipse">
              <a:avLst/>
            </a:prstGeom>
            <a:solidFill>
              <a:srgbClr val="29577F">
                <a:alpha val="100000"/>
              </a:srgbClr>
            </a:solidFill>
            <a:ln cap="rnd" w="9000">
              <a:solidFill>
                <a:srgbClr val="29577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t55" id="55"/>
            <p:cNvSpPr/>
            <p:nvPr/>
          </p:nvSpPr>
          <p:spPr>
            <a:xfrm>
              <a:off y="3866243" x="4396301"/>
              <a:ext cy="49651" cx="49651"/>
            </a:xfrm>
            <a:prstGeom prst="ellipse">
              <a:avLst/>
            </a:prstGeom>
            <a:solidFill>
              <a:srgbClr val="3B7BAE">
                <a:alpha val="100000"/>
              </a:srgbClr>
            </a:solidFill>
            <a:ln cap="rnd" w="9000">
              <a:solidFill>
                <a:srgbClr val="3B7BAE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x56" id="56"/>
            <p:cNvSpPr/>
            <p:nvPr/>
          </p:nvSpPr>
          <p:spPr>
            <a:xfrm>
              <a:off y="4953155" x="1079563"/>
              <a:ext cy="72633" cx="113287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16</a:t>
              </a:r>
            </a:p>
          </p:txBody>
        </p:sp>
        <p:sp>
          <p:nvSpPr>
            <p:cNvPr name="tx57" id="57"/>
            <p:cNvSpPr/>
            <p:nvPr/>
          </p:nvSpPr>
          <p:spPr>
            <a:xfrm>
              <a:off y="4107399" x="1079563"/>
              <a:ext cy="72687" cx="113287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18</a:t>
              </a:r>
            </a:p>
          </p:txBody>
        </p:sp>
        <p:sp>
          <p:nvSpPr>
            <p:cNvPr name="tx58" id="58"/>
            <p:cNvSpPr/>
            <p:nvPr/>
          </p:nvSpPr>
          <p:spPr>
            <a:xfrm>
              <a:off y="3261698" x="1079563"/>
              <a:ext cy="72687" cx="113287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20</a:t>
              </a:r>
            </a:p>
          </p:txBody>
        </p:sp>
        <p:sp>
          <p:nvSpPr>
            <p:cNvPr name="tx59" id="59"/>
            <p:cNvSpPr/>
            <p:nvPr/>
          </p:nvSpPr>
          <p:spPr>
            <a:xfrm>
              <a:off y="2417033" x="1079563"/>
              <a:ext cy="71650" cx="113287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22</a:t>
              </a:r>
            </a:p>
          </p:txBody>
        </p:sp>
        <p:sp>
          <p:nvSpPr>
            <p:cNvPr name="pl60" id="60"/>
            <p:cNvSpPr/>
            <p:nvPr/>
          </p:nvSpPr>
          <p:spPr>
            <a:xfrm>
              <a:off y="4990481" x="1220686"/>
              <a:ext cy="0" cx="34794"/>
            </a:xfrm>
            <a:custGeom>
              <a:avLst/>
              <a:pathLst>
                <a:path h="0" w="34794">
                  <a:moveTo>
                    <a:pt y="0" x="0"/>
                  </a:moveTo>
                  <a:lnTo>
                    <a:pt y="0" x="34794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1" id="61"/>
            <p:cNvSpPr/>
            <p:nvPr/>
          </p:nvSpPr>
          <p:spPr>
            <a:xfrm>
              <a:off y="4144780" x="1220686"/>
              <a:ext cy="0" cx="34794"/>
            </a:xfrm>
            <a:custGeom>
              <a:avLst/>
              <a:pathLst>
                <a:path h="0" w="34794">
                  <a:moveTo>
                    <a:pt y="0" x="0"/>
                  </a:moveTo>
                  <a:lnTo>
                    <a:pt y="0" x="34794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2" id="62"/>
            <p:cNvSpPr/>
            <p:nvPr/>
          </p:nvSpPr>
          <p:spPr>
            <a:xfrm>
              <a:off y="3299078" x="1220686"/>
              <a:ext cy="0" cx="34794"/>
            </a:xfrm>
            <a:custGeom>
              <a:avLst/>
              <a:pathLst>
                <a:path h="0" w="34794">
                  <a:moveTo>
                    <a:pt y="0" x="0"/>
                  </a:moveTo>
                  <a:lnTo>
                    <a:pt y="0" x="34794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3" id="63"/>
            <p:cNvSpPr/>
            <p:nvPr/>
          </p:nvSpPr>
          <p:spPr>
            <a:xfrm>
              <a:off y="2453377" x="1220686"/>
              <a:ext cy="0" cx="34794"/>
            </a:xfrm>
            <a:custGeom>
              <a:avLst/>
              <a:pathLst>
                <a:path h="0" w="34794">
                  <a:moveTo>
                    <a:pt y="0" x="0"/>
                  </a:moveTo>
                  <a:lnTo>
                    <a:pt y="0" x="34794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4" id="64"/>
            <p:cNvSpPr/>
            <p:nvPr/>
          </p:nvSpPr>
          <p:spPr>
            <a:xfrm>
              <a:off y="5802355" x="2732840"/>
              <a:ext cy="34794" cx="0"/>
            </a:xfrm>
            <a:custGeom>
              <a:avLst/>
              <a:pathLst>
                <a:path h="34794" w="0">
                  <a:moveTo>
                    <a:pt y="34794" x="0"/>
                  </a:moveTo>
                  <a:lnTo>
                    <a:pt y="0" x="0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5" id="65"/>
            <p:cNvSpPr/>
            <p:nvPr/>
          </p:nvSpPr>
          <p:spPr>
            <a:xfrm>
              <a:off y="5802355" x="4897311"/>
              <a:ext cy="34794" cx="0"/>
            </a:xfrm>
            <a:custGeom>
              <a:avLst/>
              <a:pathLst>
                <a:path h="34794" w="0">
                  <a:moveTo>
                    <a:pt y="34794" x="0"/>
                  </a:moveTo>
                  <a:lnTo>
                    <a:pt y="0" x="0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6" id="66"/>
            <p:cNvSpPr/>
            <p:nvPr/>
          </p:nvSpPr>
          <p:spPr>
            <a:xfrm>
              <a:off y="5802355" x="7061781"/>
              <a:ext cy="34794" cx="0"/>
            </a:xfrm>
            <a:custGeom>
              <a:avLst/>
              <a:pathLst>
                <a:path h="34794" w="0">
                  <a:moveTo>
                    <a:pt y="34794" x="0"/>
                  </a:moveTo>
                  <a:lnTo>
                    <a:pt y="0" x="0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67" id="67"/>
            <p:cNvSpPr/>
            <p:nvPr/>
          </p:nvSpPr>
          <p:spPr>
            <a:xfrm>
              <a:off y="5802355" x="9226252"/>
              <a:ext cy="34794" cx="0"/>
            </a:xfrm>
            <a:custGeom>
              <a:avLst/>
              <a:pathLst>
                <a:path h="34794" w="0">
                  <a:moveTo>
                    <a:pt y="34794" x="0"/>
                  </a:moveTo>
                  <a:lnTo>
                    <a:pt y="0" x="0"/>
                  </a:lnTo>
                </a:path>
              </a:pathLst>
            </a:custGeom>
            <a:ln cap="flat" w="13550">
              <a:solidFill>
                <a:srgbClr val="333333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tx68" id="68"/>
            <p:cNvSpPr/>
            <p:nvPr/>
          </p:nvSpPr>
          <p:spPr>
            <a:xfrm>
              <a:off y="5863948" x="2704518"/>
              <a:ext cy="71650" cx="56643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2</a:t>
              </a:r>
            </a:p>
          </p:txBody>
        </p:sp>
        <p:sp>
          <p:nvSpPr>
            <p:cNvPr name="tx69" id="69"/>
            <p:cNvSpPr/>
            <p:nvPr/>
          </p:nvSpPr>
          <p:spPr>
            <a:xfrm>
              <a:off y="5862911" x="4868989"/>
              <a:ext cy="72687" cx="56643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3</a:t>
              </a:r>
            </a:p>
          </p:txBody>
        </p:sp>
        <p:sp>
          <p:nvSpPr>
            <p:cNvPr name="tx70" id="70"/>
            <p:cNvSpPr/>
            <p:nvPr/>
          </p:nvSpPr>
          <p:spPr>
            <a:xfrm>
              <a:off y="5864330" x="7033459"/>
              <a:ext cy="71268" cx="56643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4</a:t>
              </a:r>
            </a:p>
          </p:txBody>
        </p:sp>
        <p:sp>
          <p:nvSpPr>
            <p:cNvPr name="tx71" id="71"/>
            <p:cNvSpPr/>
            <p:nvPr/>
          </p:nvSpPr>
          <p:spPr>
            <a:xfrm>
              <a:off y="5863948" x="9197930"/>
              <a:ext cy="71650" cx="56643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4D4D4D">
                      <a:alpha val="100000"/>
                    </a:srgbClr>
                  </a:solidFill>
                  <a:latin typeface="Calibri"/>
                  <a:cs typeface="Calibri"/>
                </a:rPr>
                <a:t>5</a:t>
              </a:r>
            </a:p>
          </p:txBody>
        </p:sp>
        <p:sp>
          <p:nvSpPr>
            <p:cNvPr name="tx72" id="72"/>
            <p:cNvSpPr/>
            <p:nvPr/>
          </p:nvSpPr>
          <p:spPr>
            <a:xfrm>
              <a:off y="5996727" x="5838036"/>
              <a:ext cy="82810" cx="146657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wt</a:t>
              </a:r>
            </a:p>
          </p:txBody>
        </p:sp>
        <p:sp>
          <p:nvSpPr>
            <p:cNvPr name="tx73" id="73"/>
            <p:cNvSpPr/>
            <p:nvPr/>
          </p:nvSpPr>
          <p:spPr>
            <a:xfrm rot="-5400000">
              <a:off y="3803286" x="850085"/>
              <a:ext cy="90995" cx="256616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qsec</a:t>
              </a:r>
            </a:p>
          </p:txBody>
        </p:sp>
        <p:sp>
          <p:nvSpPr>
            <p:cNvPr name="rc74" id="74"/>
            <p:cNvSpPr/>
            <p:nvPr/>
          </p:nvSpPr>
          <p:spPr>
            <a:xfrm>
              <a:off y="3222585" x="10675250"/>
              <a:ext cy="1252399" cx="500960"/>
            </a:xfrm>
            <a:prstGeom prst="rect">
              <a:avLst/>
            </a:prstGeom>
            <a:solidFill>
              <a:srgbClr val="FFFFFF">
                <a:alpha val="100000"/>
              </a:srgbClr>
            </a:solidFill>
          </p:spPr>
          <p:txBody>
            <a:bodyPr/>
            <a:lstStyle/>
            <a:p/>
          </p:txBody>
        </p:sp>
        <p:pic>
          <p:nvPicPr>
            <p:cNvPr name="pic75" id="7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y="3415144" x="10729250"/>
              <a:ext cy="1005839" cx="201168"/>
            </a:xfrm>
            <a:prstGeom prst="rect">
              <a:avLst/>
            </a:prstGeom>
          </p:spPr>
        </p:pic>
        <p:sp>
          <p:nvSpPr>
            <p:cNvPr name="tx76" id="76"/>
            <p:cNvSpPr/>
            <p:nvPr/>
          </p:nvSpPr>
          <p:spPr>
            <a:xfrm>
              <a:off y="4267453" x="10980710"/>
              <a:ext cy="72687" cx="141500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3.0</a:t>
              </a:r>
            </a:p>
          </p:txBody>
        </p:sp>
        <p:sp>
          <p:nvSpPr>
            <p:cNvPr name="tx77" id="77"/>
            <p:cNvSpPr/>
            <p:nvPr/>
          </p:nvSpPr>
          <p:spPr>
            <a:xfrm>
              <a:off y="4039941" x="10980710"/>
              <a:ext cy="72687" cx="141500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3.5</a:t>
              </a:r>
            </a:p>
          </p:txBody>
        </p:sp>
        <p:sp>
          <p:nvSpPr>
            <p:cNvPr name="tx78" id="78"/>
            <p:cNvSpPr/>
            <p:nvPr/>
          </p:nvSpPr>
          <p:spPr>
            <a:xfrm>
              <a:off y="3812430" x="10980710"/>
              <a:ext cy="72687" cx="141500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4.0</a:t>
              </a:r>
            </a:p>
          </p:txBody>
        </p:sp>
        <p:sp>
          <p:nvSpPr>
            <p:cNvPr name="tx79" id="79"/>
            <p:cNvSpPr/>
            <p:nvPr/>
          </p:nvSpPr>
          <p:spPr>
            <a:xfrm>
              <a:off y="3585628" x="10980710"/>
              <a:ext cy="71978" cx="141500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88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88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4.5</a:t>
              </a:r>
            </a:p>
          </p:txBody>
        </p:sp>
        <p:sp>
          <p:nvSpPr>
            <p:cNvPr name="tx80" id="80"/>
            <p:cNvSpPr/>
            <p:nvPr/>
          </p:nvSpPr>
          <p:spPr>
            <a:xfrm>
              <a:off y="3268808" x="10729250"/>
              <a:ext cy="96043" cx="235811"/>
            </a:xfrm>
            <a:prstGeom prst="rect">
              <a:avLst/>
            </a:prstGeom>
            <a:noFill/>
          </p:spPr>
          <p:txBody>
            <a:bodyPr anchorCtr="true" anchor="ctr" bIns="0" rIns="0" tIns="0" lIns="0" wrap="none"/>
            <a:lstStyle/>
            <a:p>
              <a:pPr algn="l" indent="0" marR="0" marL="0">
                <a:lnSpc>
                  <a:spcPts val="11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sz="1100">
                  <a:solidFill>
                    <a:srgbClr val="000000">
                      <a:alpha val="100000"/>
                    </a:srgbClr>
                  </a:solidFill>
                  <a:latin typeface="Calibri"/>
                  <a:cs typeface="Calibri"/>
                </a:rPr>
                <a:t>drat</a:t>
              </a:r>
            </a:p>
          </p:txBody>
        </p:sp>
        <p:sp>
          <p:nvSpPr>
            <p:cNvPr name="pl81" id="81"/>
            <p:cNvSpPr/>
            <p:nvPr/>
          </p:nvSpPr>
          <p:spPr>
            <a:xfrm>
              <a:off y="4304833" x="10729250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2" id="82"/>
            <p:cNvSpPr/>
            <p:nvPr/>
          </p:nvSpPr>
          <p:spPr>
            <a:xfrm>
              <a:off y="4077322" x="10729250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3" id="83"/>
            <p:cNvSpPr/>
            <p:nvPr/>
          </p:nvSpPr>
          <p:spPr>
            <a:xfrm>
              <a:off y="3849811" x="10729250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4" id="84"/>
            <p:cNvSpPr/>
            <p:nvPr/>
          </p:nvSpPr>
          <p:spPr>
            <a:xfrm>
              <a:off y="3622299" x="10729250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5" id="85"/>
            <p:cNvSpPr/>
            <p:nvPr/>
          </p:nvSpPr>
          <p:spPr>
            <a:xfrm>
              <a:off y="4304833" x="10890184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6" id="86"/>
            <p:cNvSpPr/>
            <p:nvPr/>
          </p:nvSpPr>
          <p:spPr>
            <a:xfrm>
              <a:off y="4077322" x="10890184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7" id="87"/>
            <p:cNvSpPr/>
            <p:nvPr/>
          </p:nvSpPr>
          <p:spPr>
            <a:xfrm>
              <a:off y="3849811" x="10890184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  <p:sp>
          <p:nvSpPr>
            <p:cNvPr name="pl88" id="88"/>
            <p:cNvSpPr/>
            <p:nvPr/>
          </p:nvSpPr>
          <p:spPr>
            <a:xfrm>
              <a:off y="3622299" x="10890184"/>
              <a:ext cy="0" cx="40233"/>
            </a:xfrm>
            <a:custGeom>
              <a:avLst/>
              <a:pathLst>
                <a:path h="0" w="40233">
                  <a:moveTo>
                    <a:pt y="0" x="0"/>
                  </a:moveTo>
                  <a:lnTo>
                    <a:pt y="0" x="40233"/>
                  </a:lnTo>
                </a:path>
              </a:pathLst>
            </a:custGeom>
            <a:ln cap="flat" w="4762">
              <a:solidFill>
                <a:srgbClr val="FFFFFF">
                  <a:alpha val="100000"/>
                </a:srgbClr>
              </a:solidFill>
              <a:prstDash val="solid"/>
              <a:round/>
            </a:ln>
          </p:spPr>
          <p:txBody>
            <a:bodyPr/>
            <a:lstStyle/>
            <a:p/>
          </p:txBody>
        </p:sp>
      </p:grpSp>
    </p:spTree>
  </p:cSld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:Properties xmlns:properties="http://schemas.openxmlformats.org/officeDocument/2006/extended-properties" xmlns:vt="http://schemas.openxmlformats.org/officeDocument/2006/docPropsVTypes">
  <properties:Words>0</properties:Words>
  <properties:PresentationFormat>Grand écran</properties:PresentationFormat>
  <properties:Paragraphs>0</properties:Paragraphs>
  <properties:Slides>0</properties:Slides>
  <properties:Notes>0</properties:Notes>
  <properties:TotalTime>8</properties:TotalTime>
  <properties:HiddenSlides>0</properties:HiddenSlides>
  <properties:MMClips>0</properties:MMClips>
  <properties:ScaleCrop>false</properties:ScaleCrop>
  <properties: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properties:HeadingPairs>
  <properties:TitlesOfParts>
    <vt:vector size="4" baseType="lpstr">
      <vt:lpstr>Arial</vt:lpstr>
      <vt:lpstr>Calibri</vt:lpstr>
      <vt:lpstr>Calibri Light</vt:lpstr>
      <vt:lpstr>Thème Office</vt:lpstr>
    </vt:vector>
  </properties:TitlesOfParts>
  <properties:LinksUpToDate>false</properties:LinksUpToDate>
  <properties:SharedDoc>false</properties:SharedDoc>
  <properties:HyperlinksChanged>false</properties:HyperlinksChanged>
  <properties:Application>docx4j</properties:Application>
  <properties:AppVersion>3.0</properties:AppVersion>
</properties:Properties>
</file>

<file path=docProps/core.xml><?xml version="1.0" encoding="utf-8"?>
<cp:coreProperties xmlns:cp="http://schemas.openxmlformats.org/package/2006/metadata/core-properties" xmlns:dcterms="http://purl.org/dc/terms/" xmlns:dc="http://purl.org/dc/elements/1.1/">
  <dcterms:created xmlns:xsi="http://www.w3.org/2001/XMLSchema-instance" xsi:type="dcterms:W3CDTF">2013-11-21T15:46:01Z</dcterms:created>
  <dc:creator>David Gohel</dc:creator>
  <cp:lastModifiedBy>docx4j</cp:lastModifiedBy>
  <dcterms:modified xmlns:xsi="http://www.w3.org/2001/XMLSchema-instance" xsi:type="dcterms:W3CDTF">2013-12-07T17:11:00Z</dcterms:modified>
  <cp:revision>9</cp:revision>
  <dc:title>Présentation PowerPoint</dc:title>
</cp:coreProperties>
</file>